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Nunito"/>
      <p:regular r:id="rId48"/>
      <p:bold r:id="rId49"/>
      <p:italic r:id="rId50"/>
      <p:boldItalic r:id="rId51"/>
    </p:embeddedFont>
    <p:embeddedFont>
      <p:font typeface="Newsreader"/>
      <p:regular r:id="rId52"/>
      <p:bold r:id="rId53"/>
      <p:italic r:id="rId54"/>
      <p:boldItalic r:id="rId55"/>
    </p:embeddedFont>
    <p:embeddedFont>
      <p:font typeface="DM Sans Light"/>
      <p:regular r:id="rId56"/>
      <p:bold r:id="rId57"/>
      <p:italic r:id="rId58"/>
      <p:boldItalic r:id="rId59"/>
    </p:embeddedFont>
    <p:embeddedFont>
      <p:font typeface="DM Sans SemiBold"/>
      <p:regular r:id="rId60"/>
      <p:bold r:id="rId61"/>
      <p:italic r:id="rId62"/>
      <p:boldItalic r:id="rId63"/>
    </p:embeddedFont>
    <p:embeddedFont>
      <p:font typeface="Oswald"/>
      <p:regular r:id="rId64"/>
      <p:bold r:id="rId65"/>
    </p:embeddedFont>
    <p:embeddedFont>
      <p:font typeface="Roboto Mono"/>
      <p:regular r:id="rId66"/>
      <p:bold r:id="rId67"/>
      <p:italic r:id="rId68"/>
      <p:boldItalic r:id="rId69"/>
    </p:embeddedFont>
    <p:embeddedFont>
      <p:font typeface="DM Sans"/>
      <p:regular r:id="rId70"/>
      <p:bold r:id="rId71"/>
      <p:italic r:id="rId72"/>
      <p:boldItalic r:id="rId73"/>
    </p:embeddedFont>
    <p:embeddedFont>
      <p:font typeface="Newsreader SemiBold"/>
      <p:regular r:id="rId74"/>
      <p:bold r:id="rId75"/>
      <p:italic r:id="rId76"/>
      <p:boldItalic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5912EA2-1BB6-4B0D-A62F-DFDD92A9C03F}">
  <a:tblStyle styleId="{65912EA2-1BB6-4B0D-A62F-DFDD92A9C0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Nunito-regular.fntdata"/><Relationship Id="rId47" Type="http://schemas.openxmlformats.org/officeDocument/2006/relationships/slide" Target="slides/slide41.xml"/><Relationship Id="rId49" Type="http://schemas.openxmlformats.org/officeDocument/2006/relationships/font" Target="fonts/Nuni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DMSans-boldItalic.fntdata"/><Relationship Id="rId72" Type="http://schemas.openxmlformats.org/officeDocument/2006/relationships/font" Target="fonts/DMSans-italic.fntdata"/><Relationship Id="rId31" Type="http://schemas.openxmlformats.org/officeDocument/2006/relationships/slide" Target="slides/slide25.xml"/><Relationship Id="rId75" Type="http://schemas.openxmlformats.org/officeDocument/2006/relationships/font" Target="fonts/NewsreaderSemiBold-bold.fntdata"/><Relationship Id="rId30" Type="http://schemas.openxmlformats.org/officeDocument/2006/relationships/slide" Target="slides/slide24.xml"/><Relationship Id="rId74" Type="http://schemas.openxmlformats.org/officeDocument/2006/relationships/font" Target="fonts/NewsreaderSemiBold-regular.fntdata"/><Relationship Id="rId33" Type="http://schemas.openxmlformats.org/officeDocument/2006/relationships/slide" Target="slides/slide27.xml"/><Relationship Id="rId77" Type="http://schemas.openxmlformats.org/officeDocument/2006/relationships/font" Target="fonts/NewsreaderSemiBold-boldItalic.fntdata"/><Relationship Id="rId32" Type="http://schemas.openxmlformats.org/officeDocument/2006/relationships/slide" Target="slides/slide26.xml"/><Relationship Id="rId76" Type="http://schemas.openxmlformats.org/officeDocument/2006/relationships/font" Target="fonts/NewsreaderSemiBold-italic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DMSans-bold.fntdata"/><Relationship Id="rId70" Type="http://schemas.openxmlformats.org/officeDocument/2006/relationships/font" Target="fonts/DMSans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DMSansSemiBold-italic.fntdata"/><Relationship Id="rId61" Type="http://schemas.openxmlformats.org/officeDocument/2006/relationships/font" Target="fonts/DMSansSemiBold-bold.fntdata"/><Relationship Id="rId20" Type="http://schemas.openxmlformats.org/officeDocument/2006/relationships/slide" Target="slides/slide14.xml"/><Relationship Id="rId64" Type="http://schemas.openxmlformats.org/officeDocument/2006/relationships/font" Target="fonts/Oswald-regular.fntdata"/><Relationship Id="rId63" Type="http://schemas.openxmlformats.org/officeDocument/2006/relationships/font" Target="fonts/DMSansSemiBold-boldItalic.fntdata"/><Relationship Id="rId22" Type="http://schemas.openxmlformats.org/officeDocument/2006/relationships/slide" Target="slides/slide16.xml"/><Relationship Id="rId66" Type="http://schemas.openxmlformats.org/officeDocument/2006/relationships/font" Target="fonts/RobotoMono-regular.fntdata"/><Relationship Id="rId21" Type="http://schemas.openxmlformats.org/officeDocument/2006/relationships/slide" Target="slides/slide15.xml"/><Relationship Id="rId65" Type="http://schemas.openxmlformats.org/officeDocument/2006/relationships/font" Target="fonts/Oswald-bold.fntdata"/><Relationship Id="rId24" Type="http://schemas.openxmlformats.org/officeDocument/2006/relationships/slide" Target="slides/slide18.xml"/><Relationship Id="rId68" Type="http://schemas.openxmlformats.org/officeDocument/2006/relationships/font" Target="fonts/RobotoMono-italic.fntdata"/><Relationship Id="rId23" Type="http://schemas.openxmlformats.org/officeDocument/2006/relationships/slide" Target="slides/slide17.xml"/><Relationship Id="rId67" Type="http://schemas.openxmlformats.org/officeDocument/2006/relationships/font" Target="fonts/RobotoMono-bold.fntdata"/><Relationship Id="rId60" Type="http://schemas.openxmlformats.org/officeDocument/2006/relationships/font" Target="fonts/DMSansSemiBold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RobotoMono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Nunito-boldItalic.fntdata"/><Relationship Id="rId50" Type="http://schemas.openxmlformats.org/officeDocument/2006/relationships/font" Target="fonts/Nunito-italic.fntdata"/><Relationship Id="rId53" Type="http://schemas.openxmlformats.org/officeDocument/2006/relationships/font" Target="fonts/Newsreader-bold.fntdata"/><Relationship Id="rId52" Type="http://schemas.openxmlformats.org/officeDocument/2006/relationships/font" Target="fonts/Newsreader-regular.fntdata"/><Relationship Id="rId11" Type="http://schemas.openxmlformats.org/officeDocument/2006/relationships/slide" Target="slides/slide5.xml"/><Relationship Id="rId55" Type="http://schemas.openxmlformats.org/officeDocument/2006/relationships/font" Target="fonts/Newsreader-boldItalic.fntdata"/><Relationship Id="rId10" Type="http://schemas.openxmlformats.org/officeDocument/2006/relationships/slide" Target="slides/slide4.xml"/><Relationship Id="rId54" Type="http://schemas.openxmlformats.org/officeDocument/2006/relationships/font" Target="fonts/Newsreader-italic.fntdata"/><Relationship Id="rId13" Type="http://schemas.openxmlformats.org/officeDocument/2006/relationships/slide" Target="slides/slide7.xml"/><Relationship Id="rId57" Type="http://schemas.openxmlformats.org/officeDocument/2006/relationships/font" Target="fonts/DMSansLight-bold.fntdata"/><Relationship Id="rId12" Type="http://schemas.openxmlformats.org/officeDocument/2006/relationships/slide" Target="slides/slide6.xml"/><Relationship Id="rId56" Type="http://schemas.openxmlformats.org/officeDocument/2006/relationships/font" Target="fonts/DMSansLight-regular.fntdata"/><Relationship Id="rId15" Type="http://schemas.openxmlformats.org/officeDocument/2006/relationships/slide" Target="slides/slide9.xml"/><Relationship Id="rId59" Type="http://schemas.openxmlformats.org/officeDocument/2006/relationships/font" Target="fonts/DMSansLight-boldItalic.fntdata"/><Relationship Id="rId14" Type="http://schemas.openxmlformats.org/officeDocument/2006/relationships/slide" Target="slides/slide8.xml"/><Relationship Id="rId58" Type="http://schemas.openxmlformats.org/officeDocument/2006/relationships/font" Target="fonts/DMSansLight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69e76b0c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69e76b0c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6bf8d419d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36bf8d419d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6bf8d419d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6bf8d419d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6bf8d419d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6bf8d419d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36e4c80cda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36e4c80cda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6e4c80cda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6e4c80cda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36e4c80cda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36e4c80cda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36e4c80cda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36e4c80cda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36e4c80cda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36e4c80cda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36e4c80cda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36e4c80cda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36e4c80cda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36e4c80cda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6bf8d419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6bf8d419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36bf8d419db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36bf8d419d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6bf8d419d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36bf8d419d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36bf8d419db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36bf8d419db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36dd35d53d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36dd35d53d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36dd35d53d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36dd35d53d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370384501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370384501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3703845014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3703845014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g3703845014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" name="Google Shape;787;g3703845014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g36f5433db9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" name="Google Shape;794;g36f5433db9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36f5433db9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36f5433db9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6bf8d419d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6bf8d419d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36f5433db9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36f5433db9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36f5433db9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36f5433db9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36f5433db94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36f5433db9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36f5433db9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36f5433db9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36f5433db9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36f5433db9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36f5433db94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36f5433db94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36f5433db94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36f5433db94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36f5433db94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36f5433db94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36f5433db9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36f5433db9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36f5433db94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36f5433db94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6bf8d419d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6bf8d419d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36f5433db94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36f5433db9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36f5433db94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36f5433db94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6bf8d419db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6bf8d419d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6bf8d419d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36bf8d419d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6bf8d419d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6bf8d419d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6bf8d419d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6bf8d419d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6bf8d419db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36bf8d419db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" name="Google Shape;102;p11"/>
          <p:cNvSpPr txBox="1"/>
          <p:nvPr>
            <p:ph idx="2" type="body"/>
          </p:nvPr>
        </p:nvSpPr>
        <p:spPr>
          <a:xfrm>
            <a:off x="71308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3" type="subTitle"/>
          </p:nvPr>
        </p:nvSpPr>
        <p:spPr>
          <a:xfrm>
            <a:off x="71308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4" name="Google Shape;104;p11"/>
          <p:cNvSpPr txBox="1"/>
          <p:nvPr>
            <p:ph idx="4" type="subTitle"/>
          </p:nvPr>
        </p:nvSpPr>
        <p:spPr>
          <a:xfrm>
            <a:off x="71308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5" name="Google Shape;105;p11"/>
          <p:cNvSpPr txBox="1"/>
          <p:nvPr>
            <p:ph idx="5" type="body"/>
          </p:nvPr>
        </p:nvSpPr>
        <p:spPr>
          <a:xfrm>
            <a:off x="4892138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6" type="subTitle"/>
          </p:nvPr>
        </p:nvSpPr>
        <p:spPr>
          <a:xfrm>
            <a:off x="4892138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7" type="subTitle"/>
          </p:nvPr>
        </p:nvSpPr>
        <p:spPr>
          <a:xfrm>
            <a:off x="4892138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8" name="Google Shape;108;p11"/>
          <p:cNvSpPr txBox="1"/>
          <p:nvPr>
            <p:ph idx="8" type="body"/>
          </p:nvPr>
        </p:nvSpPr>
        <p:spPr>
          <a:xfrm>
            <a:off x="2607050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9" name="Google Shape;109;p11"/>
          <p:cNvSpPr txBox="1"/>
          <p:nvPr>
            <p:ph idx="9" type="subTitle"/>
          </p:nvPr>
        </p:nvSpPr>
        <p:spPr>
          <a:xfrm>
            <a:off x="2607050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13" type="subTitle"/>
          </p:nvPr>
        </p:nvSpPr>
        <p:spPr>
          <a:xfrm>
            <a:off x="2607050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14" type="body"/>
          </p:nvPr>
        </p:nvSpPr>
        <p:spPr>
          <a:xfrm>
            <a:off x="3619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15" type="subTitle"/>
          </p:nvPr>
        </p:nvSpPr>
        <p:spPr>
          <a:xfrm>
            <a:off x="3619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16" type="subTitle"/>
          </p:nvPr>
        </p:nvSpPr>
        <p:spPr>
          <a:xfrm>
            <a:off x="3619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7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5" name="Google Shape;115;p11"/>
          <p:cNvSpPr txBox="1"/>
          <p:nvPr>
            <p:ph type="title"/>
          </p:nvPr>
        </p:nvSpPr>
        <p:spPr>
          <a:xfrm>
            <a:off x="1406600" y="988557"/>
            <a:ext cx="6330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2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12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12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12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and Four steps">
  <p:cSld name="CUSTOM_7_1_1_1_1_1_1_1_1_1_1_1_1_1_1_1_1_1_2"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1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13"/>
          <p:cNvSpPr/>
          <p:nvPr/>
        </p:nvSpPr>
        <p:spPr>
          <a:xfrm>
            <a:off x="50" y="2785800"/>
            <a:ext cx="2294400" cy="235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5" name="Google Shape;125;p13"/>
          <p:cNvSpPr/>
          <p:nvPr/>
        </p:nvSpPr>
        <p:spPr>
          <a:xfrm>
            <a:off x="2286125" y="2068875"/>
            <a:ext cx="2294400" cy="307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6" name="Google Shape;126;p13"/>
          <p:cNvSpPr/>
          <p:nvPr/>
        </p:nvSpPr>
        <p:spPr>
          <a:xfrm>
            <a:off x="4565475" y="1495326"/>
            <a:ext cx="2294400" cy="364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7" name="Google Shape;127;p13"/>
          <p:cNvSpPr/>
          <p:nvPr/>
        </p:nvSpPr>
        <p:spPr>
          <a:xfrm>
            <a:off x="6849550" y="732775"/>
            <a:ext cx="2294400" cy="441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8" name="Google Shape;128;p13"/>
          <p:cNvSpPr txBox="1"/>
          <p:nvPr/>
        </p:nvSpPr>
        <p:spPr>
          <a:xfrm>
            <a:off x="375350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01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26651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02</a:t>
            </a:r>
            <a:endParaRPr sz="30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4937688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03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31" name="Google Shape;131;p13"/>
          <p:cNvSpPr txBox="1"/>
          <p:nvPr/>
        </p:nvSpPr>
        <p:spPr>
          <a:xfrm>
            <a:off x="72305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04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32" name="Google Shape;132;p13"/>
          <p:cNvSpPr txBox="1"/>
          <p:nvPr>
            <p:ph type="title"/>
          </p:nvPr>
        </p:nvSpPr>
        <p:spPr>
          <a:xfrm>
            <a:off x="361975" y="988782"/>
            <a:ext cx="3231600" cy="7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2" type="subTitle"/>
          </p:nvPr>
        </p:nvSpPr>
        <p:spPr>
          <a:xfrm>
            <a:off x="382691" y="3129231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3"/>
          <p:cNvSpPr txBox="1"/>
          <p:nvPr>
            <p:ph idx="3" type="subTitle"/>
          </p:nvPr>
        </p:nvSpPr>
        <p:spPr>
          <a:xfrm>
            <a:off x="377048" y="3344302"/>
            <a:ext cx="1689600" cy="96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5" name="Google Shape;135;p13"/>
          <p:cNvSpPr txBox="1"/>
          <p:nvPr>
            <p:ph idx="4" type="subTitle"/>
          </p:nvPr>
        </p:nvSpPr>
        <p:spPr>
          <a:xfrm>
            <a:off x="2671462" y="2450249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13"/>
          <p:cNvSpPr txBox="1"/>
          <p:nvPr>
            <p:ph idx="5" type="subTitle"/>
          </p:nvPr>
        </p:nvSpPr>
        <p:spPr>
          <a:xfrm>
            <a:off x="2665825" y="2665171"/>
            <a:ext cx="1689600" cy="14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7" name="Google Shape;137;p13"/>
          <p:cNvSpPr txBox="1"/>
          <p:nvPr>
            <p:ph idx="6" type="subTitle"/>
          </p:nvPr>
        </p:nvSpPr>
        <p:spPr>
          <a:xfrm>
            <a:off x="4943337" y="18846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idx="7" type="subTitle"/>
          </p:nvPr>
        </p:nvSpPr>
        <p:spPr>
          <a:xfrm>
            <a:off x="4937700" y="2099593"/>
            <a:ext cx="1689600" cy="16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9" name="Google Shape;139;p13"/>
          <p:cNvSpPr txBox="1"/>
          <p:nvPr>
            <p:ph idx="8" type="subTitle"/>
          </p:nvPr>
        </p:nvSpPr>
        <p:spPr>
          <a:xfrm>
            <a:off x="7238787" y="10574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3"/>
          <p:cNvSpPr txBox="1"/>
          <p:nvPr>
            <p:ph idx="9" type="subTitle"/>
          </p:nvPr>
        </p:nvSpPr>
        <p:spPr>
          <a:xfrm>
            <a:off x="7233150" y="1272358"/>
            <a:ext cx="1689600" cy="219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Light">
  <p:cSld name="CUSTOM_7_1_1_1_1_1_1_1_1_1_1_1_1_1_1_1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1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  <p:sp>
        <p:nvSpPr>
          <p:cNvPr id="145" name="Google Shape;145;p14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6" name="Google Shape;146;p14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47" name="Google Shape;147;p14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ark">
  <p:cSld name="CUSTOM_7_1_1_1_1_1_1_1_1_1_1_1_1_1_1_1_1_1_1_1_1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1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" name="Google Shape;151;p15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2" name="Google Shape;152;p15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3" name="Google Shape;153;p15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54" name="Google Shape;154;p15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modules">
  <p:cSld name="CUSTOM"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7" name="Google Shape;157;p16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16"/>
          <p:cNvSpPr txBox="1"/>
          <p:nvPr>
            <p:ph idx="3" type="body"/>
          </p:nvPr>
        </p:nvSpPr>
        <p:spPr>
          <a:xfrm>
            <a:off x="361975" y="3256513"/>
            <a:ext cx="3860100" cy="132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60" name="Google Shape;160;p16"/>
          <p:cNvSpPr txBox="1"/>
          <p:nvPr>
            <p:ph idx="4" type="title"/>
          </p:nvPr>
        </p:nvSpPr>
        <p:spPr>
          <a:xfrm>
            <a:off x="48008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161" name="Google Shape;161;p16"/>
          <p:cNvSpPr txBox="1"/>
          <p:nvPr>
            <p:ph idx="5" type="title"/>
          </p:nvPr>
        </p:nvSpPr>
        <p:spPr>
          <a:xfrm>
            <a:off x="70949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16"/>
          <p:cNvSpPr txBox="1"/>
          <p:nvPr>
            <p:ph idx="6" type="title"/>
          </p:nvPr>
        </p:nvSpPr>
        <p:spPr>
          <a:xfrm>
            <a:off x="4800825" y="1698225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16"/>
          <p:cNvSpPr txBox="1"/>
          <p:nvPr>
            <p:ph idx="7" type="body"/>
          </p:nvPr>
        </p:nvSpPr>
        <p:spPr>
          <a:xfrm>
            <a:off x="4800825" y="4122308"/>
            <a:ext cx="39759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64" name="Google Shape;164;p16"/>
          <p:cNvSpPr txBox="1"/>
          <p:nvPr>
            <p:ph idx="8" type="title"/>
          </p:nvPr>
        </p:nvSpPr>
        <p:spPr>
          <a:xfrm>
            <a:off x="4800825" y="3215225"/>
            <a:ext cx="3975900" cy="79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16"/>
          <p:cNvSpPr txBox="1"/>
          <p:nvPr>
            <p:ph idx="9" type="body"/>
          </p:nvPr>
        </p:nvSpPr>
        <p:spPr>
          <a:xfrm>
            <a:off x="4800825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6" name="Google Shape;166;p16"/>
          <p:cNvSpPr txBox="1"/>
          <p:nvPr>
            <p:ph idx="13" type="body"/>
          </p:nvPr>
        </p:nvSpPr>
        <p:spPr>
          <a:xfrm>
            <a:off x="7115650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7" name="Google Shape;167;p16"/>
          <p:cNvSpPr txBox="1"/>
          <p:nvPr>
            <p:ph idx="14" type="body"/>
          </p:nvPr>
        </p:nvSpPr>
        <p:spPr>
          <a:xfrm>
            <a:off x="4800825" y="8601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modules">
  <p:cSld name="CUSTOM_1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17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17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2" name="Google Shape;172;p17"/>
          <p:cNvSpPr txBox="1"/>
          <p:nvPr>
            <p:ph idx="3" type="body"/>
          </p:nvPr>
        </p:nvSpPr>
        <p:spPr>
          <a:xfrm>
            <a:off x="4800825" y="3665600"/>
            <a:ext cx="39759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" name="Google Shape;173;p17"/>
          <p:cNvSpPr txBox="1"/>
          <p:nvPr>
            <p:ph idx="4" type="subTitle"/>
          </p:nvPr>
        </p:nvSpPr>
        <p:spPr>
          <a:xfrm>
            <a:off x="4800825" y="3285232"/>
            <a:ext cx="3975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4" name="Google Shape;174;p17"/>
          <p:cNvSpPr txBox="1"/>
          <p:nvPr>
            <p:ph idx="5" type="body"/>
          </p:nvPr>
        </p:nvSpPr>
        <p:spPr>
          <a:xfrm>
            <a:off x="2611802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75" name="Google Shape;175;p17"/>
          <p:cNvSpPr txBox="1"/>
          <p:nvPr>
            <p:ph idx="6" type="subTitle"/>
          </p:nvPr>
        </p:nvSpPr>
        <p:spPr>
          <a:xfrm>
            <a:off x="2611802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6" name="Google Shape;176;p17"/>
          <p:cNvSpPr txBox="1"/>
          <p:nvPr>
            <p:ph idx="7" type="body"/>
          </p:nvPr>
        </p:nvSpPr>
        <p:spPr>
          <a:xfrm>
            <a:off x="361977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7" name="Google Shape;177;p17"/>
          <p:cNvSpPr txBox="1"/>
          <p:nvPr>
            <p:ph idx="8" type="subTitle"/>
          </p:nvPr>
        </p:nvSpPr>
        <p:spPr>
          <a:xfrm>
            <a:off x="361977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8" name="Google Shape;178;p17"/>
          <p:cNvSpPr txBox="1"/>
          <p:nvPr>
            <p:ph idx="9" type="body"/>
          </p:nvPr>
        </p:nvSpPr>
        <p:spPr>
          <a:xfrm>
            <a:off x="490072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9" name="Google Shape;179;p17"/>
          <p:cNvSpPr txBox="1"/>
          <p:nvPr>
            <p:ph idx="13" type="subTitle"/>
          </p:nvPr>
        </p:nvSpPr>
        <p:spPr>
          <a:xfrm>
            <a:off x="490072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" name="Google Shape;180;p17"/>
          <p:cNvSpPr txBox="1"/>
          <p:nvPr>
            <p:ph idx="14" type="body"/>
          </p:nvPr>
        </p:nvSpPr>
        <p:spPr>
          <a:xfrm>
            <a:off x="714917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81" name="Google Shape;181;p17"/>
          <p:cNvSpPr txBox="1"/>
          <p:nvPr>
            <p:ph idx="15" type="subTitle"/>
          </p:nvPr>
        </p:nvSpPr>
        <p:spPr>
          <a:xfrm>
            <a:off x="714917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2" name="Google Shape;182;p1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modules">
  <p:cSld name="CUSTOM_1_1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5" name="Google Shape;185;p18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6" name="Google Shape;186;p1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18"/>
          <p:cNvSpPr txBox="1"/>
          <p:nvPr>
            <p:ph type="title"/>
          </p:nvPr>
        </p:nvSpPr>
        <p:spPr>
          <a:xfrm>
            <a:off x="5796575" y="2351325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" name="Google Shape;188;p18"/>
          <p:cNvSpPr txBox="1"/>
          <p:nvPr>
            <p:ph idx="3" type="title"/>
          </p:nvPr>
        </p:nvSpPr>
        <p:spPr>
          <a:xfrm>
            <a:off x="5796575" y="507450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9pPr>
          </a:lstStyle>
          <a:p/>
        </p:txBody>
      </p:sp>
      <p:sp>
        <p:nvSpPr>
          <p:cNvPr id="189" name="Google Shape;189;p18"/>
          <p:cNvSpPr txBox="1"/>
          <p:nvPr>
            <p:ph idx="4" type="subTitle"/>
          </p:nvPr>
        </p:nvSpPr>
        <p:spPr>
          <a:xfrm>
            <a:off x="5712600" y="4290612"/>
            <a:ext cx="2613300" cy="54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0" name="Google Shape;190;p18"/>
          <p:cNvSpPr txBox="1"/>
          <p:nvPr>
            <p:ph idx="5" type="subTitle"/>
          </p:nvPr>
        </p:nvSpPr>
        <p:spPr>
          <a:xfrm>
            <a:off x="5712600" y="3243901"/>
            <a:ext cx="2613300" cy="43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1" name="Google Shape;191;p18"/>
          <p:cNvSpPr txBox="1"/>
          <p:nvPr>
            <p:ph idx="6" type="subTitle"/>
          </p:nvPr>
        </p:nvSpPr>
        <p:spPr>
          <a:xfrm>
            <a:off x="5712600" y="1318375"/>
            <a:ext cx="2613300" cy="48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modules">
  <p:cSld name="CUSTOM_1_1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19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19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1">
  <p:cSld name="CUSTOM_2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/>
          <p:nvPr>
            <p:ph idx="2" type="pic"/>
          </p:nvPr>
        </p:nvSpPr>
        <p:spPr>
          <a:xfrm>
            <a:off x="6289075" y="1793300"/>
            <a:ext cx="2853300" cy="3350400"/>
          </a:xfrm>
          <a:prstGeom prst="rect">
            <a:avLst/>
          </a:prstGeom>
          <a:noFill/>
          <a:ln>
            <a:noFill/>
          </a:ln>
        </p:spPr>
      </p:sp>
      <p:sp>
        <p:nvSpPr>
          <p:cNvPr id="199" name="Google Shape;199;p20"/>
          <p:cNvSpPr/>
          <p:nvPr/>
        </p:nvSpPr>
        <p:spPr>
          <a:xfrm>
            <a:off x="6289085" y="0"/>
            <a:ext cx="2853300" cy="1793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0" name="Google Shape;200;p20"/>
          <p:cNvSpPr txBox="1"/>
          <p:nvPr>
            <p:ph type="title"/>
          </p:nvPr>
        </p:nvSpPr>
        <p:spPr>
          <a:xfrm>
            <a:off x="361975" y="988550"/>
            <a:ext cx="5356800" cy="22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01" name="Google Shape;201;p20"/>
          <p:cNvSpPr txBox="1"/>
          <p:nvPr>
            <p:ph idx="1" type="body"/>
          </p:nvPr>
        </p:nvSpPr>
        <p:spPr>
          <a:xfrm>
            <a:off x="361975" y="3541582"/>
            <a:ext cx="3777000" cy="10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2" name="Google Shape;202;p2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20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BLANK_1_1_1_1_3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2" type="subTitle"/>
          </p:nvPr>
        </p:nvSpPr>
        <p:spPr>
          <a:xfrm>
            <a:off x="362125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3" type="subTitle"/>
          </p:nvPr>
        </p:nvSpPr>
        <p:spPr>
          <a:xfrm>
            <a:off x="3154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4" type="subTitle"/>
          </p:nvPr>
        </p:nvSpPr>
        <p:spPr>
          <a:xfrm>
            <a:off x="6216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5" type="subTitle"/>
          </p:nvPr>
        </p:nvSpPr>
        <p:spPr>
          <a:xfrm>
            <a:off x="362125" y="2206700"/>
            <a:ext cx="2575800" cy="12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2">
  <p:cSld name="CUSTOM_2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1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8" name="Google Shape;208;p21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9" name="Google Shape;209;p21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10" name="Google Shape;210;p21"/>
          <p:cNvSpPr/>
          <p:nvPr>
            <p:ph idx="4" type="pic"/>
          </p:nvPr>
        </p:nvSpPr>
        <p:spPr>
          <a:xfrm>
            <a:off x="3982589" y="2427948"/>
            <a:ext cx="1179600" cy="141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3">
  <p:cSld name="CUSTOM_2_1_2">
    <p:bg>
      <p:bgPr>
        <a:solidFill>
          <a:schemeClr val="accen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2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2"/>
          <p:cNvSpPr txBox="1"/>
          <p:nvPr>
            <p:ph idx="2" type="subTitle"/>
          </p:nvPr>
        </p:nvSpPr>
        <p:spPr>
          <a:xfrm>
            <a:off x="315465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5" name="Google Shape;215;p22"/>
          <p:cNvSpPr txBox="1"/>
          <p:nvPr>
            <p:ph type="title"/>
          </p:nvPr>
        </p:nvSpPr>
        <p:spPr>
          <a:xfrm>
            <a:off x="3154650" y="1801500"/>
            <a:ext cx="5622000" cy="283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216" name="Google Shape;216;p22"/>
          <p:cNvSpPr/>
          <p:nvPr>
            <p:ph idx="3" type="pic"/>
          </p:nvPr>
        </p:nvSpPr>
        <p:spPr>
          <a:xfrm>
            <a:off x="361975" y="1066100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header">
  <p:cSld name="CUSTOM_2_1_2_1_2">
    <p:bg>
      <p:bgPr>
        <a:solidFill>
          <a:schemeClr val="lt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/>
          <p:nvPr>
            <p:ph idx="2" type="pic"/>
          </p:nvPr>
        </p:nvSpPr>
        <p:spPr>
          <a:xfrm>
            <a:off x="361975" y="781775"/>
            <a:ext cx="2872800" cy="37833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2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" name="Google Shape;221;p23"/>
          <p:cNvSpPr txBox="1"/>
          <p:nvPr>
            <p:ph idx="3" type="subTitle"/>
          </p:nvPr>
        </p:nvSpPr>
        <p:spPr>
          <a:xfrm>
            <a:off x="365760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2" name="Google Shape;222;p23"/>
          <p:cNvSpPr txBox="1"/>
          <p:nvPr>
            <p:ph type="title"/>
          </p:nvPr>
        </p:nvSpPr>
        <p:spPr>
          <a:xfrm>
            <a:off x="3657600" y="1555450"/>
            <a:ext cx="5622000" cy="175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" name="Google Shape;223;p23"/>
          <p:cNvSpPr txBox="1"/>
          <p:nvPr>
            <p:ph idx="4" type="body"/>
          </p:nvPr>
        </p:nvSpPr>
        <p:spPr>
          <a:xfrm>
            <a:off x="3657600" y="3556575"/>
            <a:ext cx="3554400" cy="10293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5">
  <p:cSld name="CUSTOM_2_1_2_1_1">
    <p:bg>
      <p:bgPr>
        <a:solidFill>
          <a:schemeClr val="accent2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eflective glass facade of a skyscraper. " id="225" name="Google Shape;225;p24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" name="Google Shape;227;p2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4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29" name="Google Shape;229;p24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30" name="Google Shape;230;p24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31" name="Google Shape;231;p24"/>
          <p:cNvSpPr/>
          <p:nvPr>
            <p:ph idx="4" type="pic"/>
          </p:nvPr>
        </p:nvSpPr>
        <p:spPr>
          <a:xfrm>
            <a:off x="3588150" y="2027104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1_1">
    <p:bg>
      <p:bgPr>
        <a:solidFill>
          <a:schemeClr val="accent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odern glass skyscraper. " id="233" name="Google Shape;233;p25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25"/>
          <p:cNvSpPr txBox="1"/>
          <p:nvPr>
            <p:ph idx="2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37" name="Google Shape;237;p25"/>
          <p:cNvSpPr txBox="1"/>
          <p:nvPr>
            <p:ph type="title"/>
          </p:nvPr>
        </p:nvSpPr>
        <p:spPr>
          <a:xfrm>
            <a:off x="1128900" y="1430400"/>
            <a:ext cx="6886200" cy="22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verview - Six modules">
  <p:cSld name="CUSTOM_3"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9" name="Google Shape;239;p26"/>
          <p:cNvCxnSpPr/>
          <p:nvPr/>
        </p:nvCxnSpPr>
        <p:spPr>
          <a:xfrm>
            <a:off x="6096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26"/>
          <p:cNvCxnSpPr/>
          <p:nvPr/>
        </p:nvCxnSpPr>
        <p:spPr>
          <a:xfrm>
            <a:off x="3048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26"/>
          <p:cNvCxnSpPr/>
          <p:nvPr/>
        </p:nvCxnSpPr>
        <p:spPr>
          <a:xfrm>
            <a:off x="50" y="3174279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26"/>
          <p:cNvSpPr txBox="1"/>
          <p:nvPr>
            <p:ph idx="1" type="subTitle"/>
          </p:nvPr>
        </p:nvSpPr>
        <p:spPr>
          <a:xfrm>
            <a:off x="363200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" name="Google Shape;243;p26"/>
          <p:cNvSpPr txBox="1"/>
          <p:nvPr>
            <p:ph idx="2" type="subTitle"/>
          </p:nvPr>
        </p:nvSpPr>
        <p:spPr>
          <a:xfrm>
            <a:off x="361975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4" name="Google Shape;244;p2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26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6" name="Google Shape;246;p26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" name="Google Shape;247;p26"/>
          <p:cNvSpPr txBox="1"/>
          <p:nvPr>
            <p:ph idx="4" type="subTitle"/>
          </p:nvPr>
        </p:nvSpPr>
        <p:spPr>
          <a:xfrm>
            <a:off x="341182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8" name="Google Shape;248;p26"/>
          <p:cNvSpPr txBox="1"/>
          <p:nvPr>
            <p:ph idx="5" type="subTitle"/>
          </p:nvPr>
        </p:nvSpPr>
        <p:spPr>
          <a:xfrm>
            <a:off x="341060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9" name="Google Shape;249;p26"/>
          <p:cNvSpPr txBox="1"/>
          <p:nvPr>
            <p:ph idx="6" type="subTitle"/>
          </p:nvPr>
        </p:nvSpPr>
        <p:spPr>
          <a:xfrm>
            <a:off x="646047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0" name="Google Shape;250;p26"/>
          <p:cNvSpPr txBox="1"/>
          <p:nvPr>
            <p:ph idx="7" type="subTitle"/>
          </p:nvPr>
        </p:nvSpPr>
        <p:spPr>
          <a:xfrm>
            <a:off x="645925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1" name="Google Shape;251;p26"/>
          <p:cNvSpPr txBox="1"/>
          <p:nvPr>
            <p:ph idx="8" type="subTitle"/>
          </p:nvPr>
        </p:nvSpPr>
        <p:spPr>
          <a:xfrm>
            <a:off x="363200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" name="Google Shape;252;p26"/>
          <p:cNvSpPr txBox="1"/>
          <p:nvPr>
            <p:ph idx="9" type="subTitle"/>
          </p:nvPr>
        </p:nvSpPr>
        <p:spPr>
          <a:xfrm>
            <a:off x="361975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3" name="Google Shape;253;p26"/>
          <p:cNvSpPr txBox="1"/>
          <p:nvPr>
            <p:ph idx="13" type="subTitle"/>
          </p:nvPr>
        </p:nvSpPr>
        <p:spPr>
          <a:xfrm>
            <a:off x="341182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" name="Google Shape;254;p26"/>
          <p:cNvSpPr txBox="1"/>
          <p:nvPr>
            <p:ph idx="14" type="subTitle"/>
          </p:nvPr>
        </p:nvSpPr>
        <p:spPr>
          <a:xfrm>
            <a:off x="341060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5" name="Google Shape;255;p26"/>
          <p:cNvSpPr txBox="1"/>
          <p:nvPr>
            <p:ph idx="15" type="subTitle"/>
          </p:nvPr>
        </p:nvSpPr>
        <p:spPr>
          <a:xfrm>
            <a:off x="646047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6" name="Google Shape;256;p26"/>
          <p:cNvSpPr txBox="1"/>
          <p:nvPr>
            <p:ph idx="16" type="subTitle"/>
          </p:nvPr>
        </p:nvSpPr>
        <p:spPr>
          <a:xfrm>
            <a:off x="645925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1">
  <p:cSld name="CUSTOM_4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7"/>
          <p:cNvSpPr txBox="1"/>
          <p:nvPr>
            <p:ph idx="1" type="subTitle"/>
          </p:nvPr>
        </p:nvSpPr>
        <p:spPr>
          <a:xfrm>
            <a:off x="742900" y="2158550"/>
            <a:ext cx="32130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59" name="Google Shape;259;p27"/>
          <p:cNvSpPr txBox="1"/>
          <p:nvPr>
            <p:ph idx="2" type="body"/>
          </p:nvPr>
        </p:nvSpPr>
        <p:spPr>
          <a:xfrm>
            <a:off x="742900" y="2381875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0" name="Google Shape;260;p27"/>
          <p:cNvSpPr/>
          <p:nvPr>
            <p:ph idx="3" type="pic"/>
          </p:nvPr>
        </p:nvSpPr>
        <p:spPr>
          <a:xfrm>
            <a:off x="5402575" y="0"/>
            <a:ext cx="3739800" cy="3129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27"/>
          <p:cNvSpPr txBox="1"/>
          <p:nvPr>
            <p:ph type="title"/>
          </p:nvPr>
        </p:nvSpPr>
        <p:spPr>
          <a:xfrm>
            <a:off x="361975" y="988550"/>
            <a:ext cx="4297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62" name="Google Shape;262;p27"/>
          <p:cNvSpPr txBox="1"/>
          <p:nvPr>
            <p:ph idx="4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" name="Google Shape;264;p27"/>
          <p:cNvSpPr txBox="1"/>
          <p:nvPr>
            <p:ph idx="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27"/>
          <p:cNvSpPr txBox="1"/>
          <p:nvPr>
            <p:ph idx="6" type="subTitle"/>
          </p:nvPr>
        </p:nvSpPr>
        <p:spPr>
          <a:xfrm>
            <a:off x="5785175" y="3335324"/>
            <a:ext cx="299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6" name="Google Shape;266;p27"/>
          <p:cNvSpPr txBox="1"/>
          <p:nvPr>
            <p:ph idx="7" type="subTitle"/>
          </p:nvPr>
        </p:nvSpPr>
        <p:spPr>
          <a:xfrm>
            <a:off x="742900" y="3910855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7" name="Google Shape;267;p27"/>
          <p:cNvSpPr txBox="1"/>
          <p:nvPr>
            <p:ph idx="8" type="body"/>
          </p:nvPr>
        </p:nvSpPr>
        <p:spPr>
          <a:xfrm>
            <a:off x="742900" y="4134180"/>
            <a:ext cx="32130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8" name="Google Shape;268;p27"/>
          <p:cNvSpPr txBox="1"/>
          <p:nvPr>
            <p:ph idx="9" type="subTitle"/>
          </p:nvPr>
        </p:nvSpPr>
        <p:spPr>
          <a:xfrm>
            <a:off x="742900" y="3050778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9" name="Google Shape;269;p27"/>
          <p:cNvSpPr txBox="1"/>
          <p:nvPr>
            <p:ph idx="13" type="body"/>
          </p:nvPr>
        </p:nvSpPr>
        <p:spPr>
          <a:xfrm>
            <a:off x="742900" y="3274103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0" name="Google Shape;270;p27"/>
          <p:cNvSpPr txBox="1"/>
          <p:nvPr>
            <p:ph idx="14" type="body"/>
          </p:nvPr>
        </p:nvSpPr>
        <p:spPr>
          <a:xfrm>
            <a:off x="5785175" y="4134175"/>
            <a:ext cx="29916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2">
  <p:cSld name="CUSTOM_4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"/>
          <p:cNvSpPr/>
          <p:nvPr>
            <p:ph idx="2" type="pic"/>
          </p:nvPr>
        </p:nvSpPr>
        <p:spPr>
          <a:xfrm>
            <a:off x="75" y="0"/>
            <a:ext cx="2853300" cy="2436600"/>
          </a:xfrm>
          <a:prstGeom prst="rect">
            <a:avLst/>
          </a:prstGeom>
          <a:noFill/>
          <a:ln>
            <a:noFill/>
          </a:ln>
        </p:spPr>
      </p:sp>
      <p:sp>
        <p:nvSpPr>
          <p:cNvPr id="273" name="Google Shape;273;p2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4" name="Google Shape;274;p28"/>
          <p:cNvSpPr txBox="1"/>
          <p:nvPr>
            <p:ph idx="1" type="subTitle"/>
          </p:nvPr>
        </p:nvSpPr>
        <p:spPr>
          <a:xfrm>
            <a:off x="361975" y="2614325"/>
            <a:ext cx="206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Four members">
  <p:cSld name="CUSTOM_5">
    <p:bg>
      <p:bgPr>
        <a:solidFill>
          <a:schemeClr val="lt1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/>
          <p:nvPr>
            <p:ph idx="1" type="body"/>
          </p:nvPr>
        </p:nvSpPr>
        <p:spPr>
          <a:xfrm>
            <a:off x="3528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7" name="Google Shape;277;p29"/>
          <p:cNvSpPr txBox="1"/>
          <p:nvPr>
            <p:ph idx="2" type="body"/>
          </p:nvPr>
        </p:nvSpPr>
        <p:spPr>
          <a:xfrm>
            <a:off x="7187875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8" name="Google Shape;278;p29"/>
          <p:cNvSpPr txBox="1"/>
          <p:nvPr>
            <p:ph idx="3" type="body"/>
          </p:nvPr>
        </p:nvSpPr>
        <p:spPr>
          <a:xfrm>
            <a:off x="49244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9" name="Google Shape;279;p29"/>
          <p:cNvSpPr txBox="1"/>
          <p:nvPr>
            <p:ph idx="4" type="body"/>
          </p:nvPr>
        </p:nvSpPr>
        <p:spPr>
          <a:xfrm>
            <a:off x="2643063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80" name="Google Shape;280;p29"/>
          <p:cNvSpPr/>
          <p:nvPr>
            <p:ph idx="5" type="pic"/>
          </p:nvPr>
        </p:nvSpPr>
        <p:spPr>
          <a:xfrm>
            <a:off x="2941550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81" name="Google Shape;281;p29"/>
          <p:cNvSpPr/>
          <p:nvPr>
            <p:ph idx="6" type="pic"/>
          </p:nvPr>
        </p:nvSpPr>
        <p:spPr>
          <a:xfrm>
            <a:off x="52270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82" name="Google Shape;282;p29"/>
          <p:cNvSpPr/>
          <p:nvPr>
            <p:ph idx="7" type="pic"/>
          </p:nvPr>
        </p:nvSpPr>
        <p:spPr>
          <a:xfrm>
            <a:off x="74952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83" name="Google Shape;283;p29"/>
          <p:cNvCxnSpPr/>
          <p:nvPr/>
        </p:nvCxnSpPr>
        <p:spPr>
          <a:xfrm>
            <a:off x="22861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4" name="Google Shape;284;p29"/>
          <p:cNvCxnSpPr/>
          <p:nvPr/>
        </p:nvCxnSpPr>
        <p:spPr>
          <a:xfrm>
            <a:off x="45805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5" name="Google Shape;285;p29"/>
          <p:cNvCxnSpPr/>
          <p:nvPr/>
        </p:nvCxnSpPr>
        <p:spPr>
          <a:xfrm>
            <a:off x="685707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" name="Google Shape;286;p29"/>
          <p:cNvSpPr/>
          <p:nvPr>
            <p:ph idx="8" type="pic"/>
          </p:nvPr>
        </p:nvSpPr>
        <p:spPr>
          <a:xfrm>
            <a:off x="651288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29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8" name="Google Shape;288;p2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9" name="Google Shape;289;p29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29"/>
          <p:cNvSpPr txBox="1"/>
          <p:nvPr>
            <p:ph idx="13" type="subTitle"/>
          </p:nvPr>
        </p:nvSpPr>
        <p:spPr>
          <a:xfrm>
            <a:off x="3532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1" name="Google Shape;291;p29"/>
          <p:cNvSpPr txBox="1"/>
          <p:nvPr>
            <p:ph idx="14" type="subTitle"/>
          </p:nvPr>
        </p:nvSpPr>
        <p:spPr>
          <a:xfrm>
            <a:off x="3532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2" name="Google Shape;292;p29"/>
          <p:cNvSpPr txBox="1"/>
          <p:nvPr>
            <p:ph idx="15" type="subTitle"/>
          </p:nvPr>
        </p:nvSpPr>
        <p:spPr>
          <a:xfrm>
            <a:off x="3532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3" name="Google Shape;293;p29"/>
          <p:cNvSpPr txBox="1"/>
          <p:nvPr>
            <p:ph idx="16" type="subTitle"/>
          </p:nvPr>
        </p:nvSpPr>
        <p:spPr>
          <a:xfrm>
            <a:off x="7188325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4" name="Google Shape;294;p29"/>
          <p:cNvSpPr txBox="1"/>
          <p:nvPr>
            <p:ph idx="17" type="subTitle"/>
          </p:nvPr>
        </p:nvSpPr>
        <p:spPr>
          <a:xfrm>
            <a:off x="7188325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5" name="Google Shape;295;p29"/>
          <p:cNvSpPr txBox="1"/>
          <p:nvPr>
            <p:ph idx="18" type="subTitle"/>
          </p:nvPr>
        </p:nvSpPr>
        <p:spPr>
          <a:xfrm>
            <a:off x="7188325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6" name="Google Shape;296;p29"/>
          <p:cNvSpPr txBox="1"/>
          <p:nvPr>
            <p:ph idx="19" type="subTitle"/>
          </p:nvPr>
        </p:nvSpPr>
        <p:spPr>
          <a:xfrm>
            <a:off x="49248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7" name="Google Shape;297;p29"/>
          <p:cNvSpPr txBox="1"/>
          <p:nvPr>
            <p:ph idx="20" type="subTitle"/>
          </p:nvPr>
        </p:nvSpPr>
        <p:spPr>
          <a:xfrm>
            <a:off x="49248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8" name="Google Shape;298;p29"/>
          <p:cNvSpPr txBox="1"/>
          <p:nvPr>
            <p:ph idx="21" type="subTitle"/>
          </p:nvPr>
        </p:nvSpPr>
        <p:spPr>
          <a:xfrm>
            <a:off x="49248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9" name="Google Shape;299;p29"/>
          <p:cNvSpPr txBox="1"/>
          <p:nvPr>
            <p:ph idx="22" type="subTitle"/>
          </p:nvPr>
        </p:nvSpPr>
        <p:spPr>
          <a:xfrm>
            <a:off x="2643513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0" name="Google Shape;300;p29"/>
          <p:cNvSpPr txBox="1"/>
          <p:nvPr>
            <p:ph idx="23" type="subTitle"/>
          </p:nvPr>
        </p:nvSpPr>
        <p:spPr>
          <a:xfrm>
            <a:off x="2643513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1" name="Google Shape;301;p29"/>
          <p:cNvSpPr txBox="1"/>
          <p:nvPr>
            <p:ph idx="24" type="subTitle"/>
          </p:nvPr>
        </p:nvSpPr>
        <p:spPr>
          <a:xfrm>
            <a:off x="2643513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Eight members">
  <p:cSld name="CUSTOM_6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0"/>
          <p:cNvSpPr txBox="1"/>
          <p:nvPr>
            <p:ph idx="1" type="subTitle"/>
          </p:nvPr>
        </p:nvSpPr>
        <p:spPr>
          <a:xfrm>
            <a:off x="675060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04" name="Google Shape;304;p30"/>
          <p:cNvSpPr txBox="1"/>
          <p:nvPr>
            <p:ph idx="2" type="subTitle"/>
          </p:nvPr>
        </p:nvSpPr>
        <p:spPr>
          <a:xfrm>
            <a:off x="675060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05" name="Google Shape;305;p30"/>
          <p:cNvSpPr txBox="1"/>
          <p:nvPr>
            <p:ph idx="3" type="subTitle"/>
          </p:nvPr>
        </p:nvSpPr>
        <p:spPr>
          <a:xfrm>
            <a:off x="675060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6" name="Google Shape;306;p30"/>
          <p:cNvSpPr/>
          <p:nvPr>
            <p:ph idx="4" type="pic"/>
          </p:nvPr>
        </p:nvSpPr>
        <p:spPr>
          <a:xfrm>
            <a:off x="608070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30"/>
          <p:cNvSpPr txBox="1"/>
          <p:nvPr>
            <p:ph idx="5" type="subTitle"/>
          </p:nvPr>
        </p:nvSpPr>
        <p:spPr>
          <a:xfrm>
            <a:off x="382455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08" name="Google Shape;308;p30"/>
          <p:cNvSpPr txBox="1"/>
          <p:nvPr>
            <p:ph idx="6" type="subTitle"/>
          </p:nvPr>
        </p:nvSpPr>
        <p:spPr>
          <a:xfrm>
            <a:off x="382455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09" name="Google Shape;309;p30"/>
          <p:cNvSpPr txBox="1"/>
          <p:nvPr>
            <p:ph idx="7" type="subTitle"/>
          </p:nvPr>
        </p:nvSpPr>
        <p:spPr>
          <a:xfrm>
            <a:off x="382455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0" name="Google Shape;310;p30"/>
          <p:cNvSpPr/>
          <p:nvPr>
            <p:ph idx="8" type="pic"/>
          </p:nvPr>
        </p:nvSpPr>
        <p:spPr>
          <a:xfrm>
            <a:off x="315465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30"/>
          <p:cNvSpPr txBox="1"/>
          <p:nvPr>
            <p:ph idx="9" type="subTitle"/>
          </p:nvPr>
        </p:nvSpPr>
        <p:spPr>
          <a:xfrm>
            <a:off x="675060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2" name="Google Shape;312;p30"/>
          <p:cNvSpPr txBox="1"/>
          <p:nvPr>
            <p:ph idx="13" type="subTitle"/>
          </p:nvPr>
        </p:nvSpPr>
        <p:spPr>
          <a:xfrm>
            <a:off x="675060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13" name="Google Shape;313;p30"/>
          <p:cNvSpPr txBox="1"/>
          <p:nvPr>
            <p:ph idx="14" type="subTitle"/>
          </p:nvPr>
        </p:nvSpPr>
        <p:spPr>
          <a:xfrm>
            <a:off x="675060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4" name="Google Shape;314;p30"/>
          <p:cNvSpPr/>
          <p:nvPr>
            <p:ph idx="15" type="pic"/>
          </p:nvPr>
        </p:nvSpPr>
        <p:spPr>
          <a:xfrm>
            <a:off x="608070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30"/>
          <p:cNvSpPr txBox="1"/>
          <p:nvPr>
            <p:ph idx="16" type="subTitle"/>
          </p:nvPr>
        </p:nvSpPr>
        <p:spPr>
          <a:xfrm>
            <a:off x="382455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6" name="Google Shape;316;p30"/>
          <p:cNvSpPr txBox="1"/>
          <p:nvPr>
            <p:ph idx="17" type="subTitle"/>
          </p:nvPr>
        </p:nvSpPr>
        <p:spPr>
          <a:xfrm>
            <a:off x="382455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17" name="Google Shape;317;p30"/>
          <p:cNvSpPr txBox="1"/>
          <p:nvPr>
            <p:ph idx="18" type="subTitle"/>
          </p:nvPr>
        </p:nvSpPr>
        <p:spPr>
          <a:xfrm>
            <a:off x="382455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8" name="Google Shape;318;p30"/>
          <p:cNvSpPr/>
          <p:nvPr>
            <p:ph idx="19" type="pic"/>
          </p:nvPr>
        </p:nvSpPr>
        <p:spPr>
          <a:xfrm>
            <a:off x="315465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30"/>
          <p:cNvSpPr txBox="1"/>
          <p:nvPr>
            <p:ph idx="20" type="subTitle"/>
          </p:nvPr>
        </p:nvSpPr>
        <p:spPr>
          <a:xfrm>
            <a:off x="675060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20" name="Google Shape;320;p30"/>
          <p:cNvSpPr txBox="1"/>
          <p:nvPr>
            <p:ph idx="21" type="subTitle"/>
          </p:nvPr>
        </p:nvSpPr>
        <p:spPr>
          <a:xfrm>
            <a:off x="675060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21" name="Google Shape;321;p30"/>
          <p:cNvSpPr txBox="1"/>
          <p:nvPr>
            <p:ph idx="22" type="subTitle"/>
          </p:nvPr>
        </p:nvSpPr>
        <p:spPr>
          <a:xfrm>
            <a:off x="675060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2" name="Google Shape;322;p30"/>
          <p:cNvSpPr/>
          <p:nvPr>
            <p:ph idx="23" type="pic"/>
          </p:nvPr>
        </p:nvSpPr>
        <p:spPr>
          <a:xfrm>
            <a:off x="608070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30"/>
          <p:cNvSpPr txBox="1"/>
          <p:nvPr>
            <p:ph idx="24" type="subTitle"/>
          </p:nvPr>
        </p:nvSpPr>
        <p:spPr>
          <a:xfrm>
            <a:off x="382455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24" name="Google Shape;324;p30"/>
          <p:cNvSpPr txBox="1"/>
          <p:nvPr>
            <p:ph idx="25" type="subTitle"/>
          </p:nvPr>
        </p:nvSpPr>
        <p:spPr>
          <a:xfrm>
            <a:off x="382455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25" name="Google Shape;325;p30"/>
          <p:cNvSpPr txBox="1"/>
          <p:nvPr>
            <p:ph idx="26" type="subTitle"/>
          </p:nvPr>
        </p:nvSpPr>
        <p:spPr>
          <a:xfrm>
            <a:off x="382455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6" name="Google Shape;326;p30"/>
          <p:cNvSpPr/>
          <p:nvPr>
            <p:ph idx="27" type="pic"/>
          </p:nvPr>
        </p:nvSpPr>
        <p:spPr>
          <a:xfrm>
            <a:off x="315465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30"/>
          <p:cNvSpPr txBox="1"/>
          <p:nvPr>
            <p:ph idx="28" type="subTitle"/>
          </p:nvPr>
        </p:nvSpPr>
        <p:spPr>
          <a:xfrm>
            <a:off x="675060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28" name="Google Shape;328;p30"/>
          <p:cNvSpPr txBox="1"/>
          <p:nvPr>
            <p:ph idx="29" type="subTitle"/>
          </p:nvPr>
        </p:nvSpPr>
        <p:spPr>
          <a:xfrm>
            <a:off x="675060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29" name="Google Shape;329;p30"/>
          <p:cNvSpPr txBox="1"/>
          <p:nvPr>
            <p:ph idx="30" type="subTitle"/>
          </p:nvPr>
        </p:nvSpPr>
        <p:spPr>
          <a:xfrm>
            <a:off x="675060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30" name="Google Shape;330;p30"/>
          <p:cNvSpPr/>
          <p:nvPr>
            <p:ph idx="31" type="pic"/>
          </p:nvPr>
        </p:nvSpPr>
        <p:spPr>
          <a:xfrm>
            <a:off x="608070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31" name="Google Shape;331;p30"/>
          <p:cNvSpPr txBox="1"/>
          <p:nvPr>
            <p:ph idx="32" type="subTitle"/>
          </p:nvPr>
        </p:nvSpPr>
        <p:spPr>
          <a:xfrm>
            <a:off x="382455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32" name="Google Shape;332;p30"/>
          <p:cNvSpPr txBox="1"/>
          <p:nvPr>
            <p:ph idx="33" type="subTitle"/>
          </p:nvPr>
        </p:nvSpPr>
        <p:spPr>
          <a:xfrm>
            <a:off x="382455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33" name="Google Shape;333;p30"/>
          <p:cNvSpPr txBox="1"/>
          <p:nvPr>
            <p:ph idx="34" type="subTitle"/>
          </p:nvPr>
        </p:nvSpPr>
        <p:spPr>
          <a:xfrm>
            <a:off x="382455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34" name="Google Shape;334;p30"/>
          <p:cNvSpPr/>
          <p:nvPr>
            <p:ph idx="35" type="pic"/>
          </p:nvPr>
        </p:nvSpPr>
        <p:spPr>
          <a:xfrm>
            <a:off x="315465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30"/>
          <p:cNvSpPr txBox="1"/>
          <p:nvPr>
            <p:ph type="title"/>
          </p:nvPr>
        </p:nvSpPr>
        <p:spPr>
          <a:xfrm>
            <a:off x="361975" y="962100"/>
            <a:ext cx="2450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36" name="Google Shape;336;p3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7" name="Google Shape;337;p30"/>
          <p:cNvSpPr txBox="1"/>
          <p:nvPr>
            <p:ph idx="3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yebrow ">
  <p:cSld name="BLANK_1_1_1_1_2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6" name="Google Shape;26;p4"/>
          <p:cNvSpPr txBox="1"/>
          <p:nvPr>
            <p:ph idx="1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otlight - Alt 2">
  <p:cSld name="CUSTOM_7_1">
    <p:bg>
      <p:bgPr>
        <a:solidFill>
          <a:schemeClr val="accent2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1"/>
          <p:cNvSpPr/>
          <p:nvPr/>
        </p:nvSpPr>
        <p:spPr>
          <a:xfrm>
            <a:off x="0" y="0"/>
            <a:ext cx="4567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40" name="Google Shape;340;p31"/>
          <p:cNvSpPr txBox="1"/>
          <p:nvPr>
            <p:ph type="title"/>
          </p:nvPr>
        </p:nvSpPr>
        <p:spPr>
          <a:xfrm>
            <a:off x="4975925" y="989088"/>
            <a:ext cx="3783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41" name="Google Shape;341;p31"/>
          <p:cNvSpPr/>
          <p:nvPr>
            <p:ph idx="2" type="pic"/>
          </p:nvPr>
        </p:nvSpPr>
        <p:spPr>
          <a:xfrm flipH="1">
            <a:off x="953803" y="1066100"/>
            <a:ext cx="2664300" cy="3002700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31"/>
          <p:cNvSpPr txBox="1"/>
          <p:nvPr>
            <p:ph idx="1" type="body"/>
          </p:nvPr>
        </p:nvSpPr>
        <p:spPr>
          <a:xfrm>
            <a:off x="4975925" y="4125662"/>
            <a:ext cx="3783600" cy="461700"/>
          </a:xfrm>
          <a:prstGeom prst="rect">
            <a:avLst/>
          </a:prstGeom>
          <a:noFill/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3" name="Google Shape;343;p3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Google Shape;344;p31"/>
          <p:cNvSpPr txBox="1"/>
          <p:nvPr>
            <p:ph idx="3" type="body"/>
          </p:nvPr>
        </p:nvSpPr>
        <p:spPr>
          <a:xfrm>
            <a:off x="4975925" y="1943891"/>
            <a:ext cx="3783600" cy="12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345" name="Google Shape;345;p31"/>
          <p:cNvSpPr txBox="1"/>
          <p:nvPr>
            <p:ph idx="4" type="subTitle"/>
          </p:nvPr>
        </p:nvSpPr>
        <p:spPr>
          <a:xfrm>
            <a:off x="4975925" y="732775"/>
            <a:ext cx="37836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6" name="Google Shape;346;p31"/>
          <p:cNvSpPr txBox="1"/>
          <p:nvPr>
            <p:ph idx="5" type="subTitle"/>
          </p:nvPr>
        </p:nvSpPr>
        <p:spPr>
          <a:xfrm>
            <a:off x="4975925" y="1647132"/>
            <a:ext cx="37836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47" name="Google Shape;347;p31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chart background">
  <p:cSld name="CUSTOM_8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9" name="Google Shape;349;p32"/>
          <p:cNvGrpSpPr/>
          <p:nvPr/>
        </p:nvGrpSpPr>
        <p:grpSpPr>
          <a:xfrm>
            <a:off x="49" y="514398"/>
            <a:ext cx="9144297" cy="4115162"/>
            <a:chOff x="-18500" y="514395"/>
            <a:chExt cx="9219900" cy="4115162"/>
          </a:xfrm>
        </p:grpSpPr>
        <p:cxnSp>
          <p:nvCxnSpPr>
            <p:cNvPr id="350" name="Google Shape;350;p32"/>
            <p:cNvCxnSpPr/>
            <p:nvPr/>
          </p:nvCxnSpPr>
          <p:spPr>
            <a:xfrm>
              <a:off x="-18500" y="1028790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" name="Google Shape;351;p32"/>
            <p:cNvCxnSpPr/>
            <p:nvPr/>
          </p:nvCxnSpPr>
          <p:spPr>
            <a:xfrm>
              <a:off x="-18500" y="462955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" name="Google Shape;352;p32"/>
            <p:cNvCxnSpPr/>
            <p:nvPr/>
          </p:nvCxnSpPr>
          <p:spPr>
            <a:xfrm>
              <a:off x="-18500" y="4115162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" name="Google Shape;353;p32"/>
            <p:cNvCxnSpPr/>
            <p:nvPr/>
          </p:nvCxnSpPr>
          <p:spPr>
            <a:xfrm>
              <a:off x="-18500" y="360076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" name="Google Shape;354;p32"/>
            <p:cNvCxnSpPr/>
            <p:nvPr/>
          </p:nvCxnSpPr>
          <p:spPr>
            <a:xfrm>
              <a:off x="-18500" y="308637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" name="Google Shape;355;p32"/>
            <p:cNvCxnSpPr/>
            <p:nvPr/>
          </p:nvCxnSpPr>
          <p:spPr>
            <a:xfrm>
              <a:off x="-18500" y="257197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" name="Google Shape;356;p32"/>
            <p:cNvCxnSpPr/>
            <p:nvPr/>
          </p:nvCxnSpPr>
          <p:spPr>
            <a:xfrm>
              <a:off x="-18500" y="205758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7" name="Google Shape;357;p32"/>
            <p:cNvCxnSpPr/>
            <p:nvPr/>
          </p:nvCxnSpPr>
          <p:spPr>
            <a:xfrm>
              <a:off x="-18500" y="154318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" name="Google Shape;358;p32"/>
            <p:cNvCxnSpPr/>
            <p:nvPr/>
          </p:nvCxnSpPr>
          <p:spPr>
            <a:xfrm>
              <a:off x="-18500" y="514395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59" name="Google Shape;359;p3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0" name="Google Shape;360;p3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32"/>
          <p:cNvSpPr txBox="1"/>
          <p:nvPr>
            <p:ph idx="2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CUSTOM_8_1">
    <p:bg>
      <p:bgPr>
        <a:solidFill>
          <a:schemeClr val="accent2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3"/>
          <p:cNvSpPr/>
          <p:nvPr/>
        </p:nvSpPr>
        <p:spPr>
          <a:xfrm>
            <a:off x="50" y="-300"/>
            <a:ext cx="6708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64" name="Google Shape;364;p33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5" name="Google Shape;365;p33"/>
          <p:cNvSpPr txBox="1"/>
          <p:nvPr>
            <p:ph idx="1" type="subTitle"/>
          </p:nvPr>
        </p:nvSpPr>
        <p:spPr>
          <a:xfrm>
            <a:off x="451475" y="3776250"/>
            <a:ext cx="4163100" cy="42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68" name="Google Shape;368;p3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3" name="Google Shape;37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7" name="Google Shape;377;p3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2" name="Google Shape;382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3619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361975" y="962100"/>
            <a:ext cx="4163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49096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3619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5" type="subTitle"/>
          </p:nvPr>
        </p:nvSpPr>
        <p:spPr>
          <a:xfrm>
            <a:off x="49096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6" type="subTitle"/>
          </p:nvPr>
        </p:nvSpPr>
        <p:spPr>
          <a:xfrm>
            <a:off x="3619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7" type="subTitle"/>
          </p:nvPr>
        </p:nvSpPr>
        <p:spPr>
          <a:xfrm>
            <a:off x="49096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7" name="Google Shape;387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8" name="Google Shape;388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3" name="Google Shape;393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4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8" name="Google Shape;398;p4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9" name="Google Shape;399;p4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0" name="Google Shape;400;p4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1" name="Google Shape;401;p4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2" name="Google Shape;402;p4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4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6" name="Google Shape;406;p4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09" name="Google Shape;409;p4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0" name="Google Shape;410;p4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1" name="Google Shape;411;p4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2" name="Google Shape;412;p4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5" name="Google Shape;415;p4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6" name="Google Shape;416;p4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17" name="Google Shape;417;p4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8" name="Google Shape;418;p4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9" name="Google Shape;419;p4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0" name="Google Shape;420;p4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3" name="Google Shape;423;p4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4" name="Google Shape;424;p4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5" name="Google Shape;425;p4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6" name="Google Shape;426;p4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27" name="Google Shape;427;p4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8" name="Google Shape;428;p4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9" name="Google Shape;429;p4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0" name="Google Shape;430;p4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5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">
  <p:cSld name="BLANK_1_1_1_1_1_1_1_1_1_1_1_1_1_1_2">
    <p:bg>
      <p:bgPr>
        <a:solidFill>
          <a:schemeClr val="accent6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u="sng"/>
          </a:p>
        </p:txBody>
      </p:sp>
      <p:sp>
        <p:nvSpPr>
          <p:cNvPr id="40" name="Google Shape;40;p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42" name="Google Shape;42;p6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48" name="Google Shape;48;p6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6" name="Google Shape;436;p5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37" name="Google Shape;437;p5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38" name="Google Shape;438;p5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9" name="Google Shape;439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0" name="Google Shape;440;p5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1" name="Google Shape;441;p5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4" name="Google Shape;444;p5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5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5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7" name="Google Shape;447;p5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8" name="Google Shape;448;p5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9" name="Google Shape;449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5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51" name="Google Shape;451;p5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52" name="Google Shape;452;p5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7" name="Google Shape;457;p5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8" name="Google Shape;458;p5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9" name="Google Shape;459;p5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0" name="Google Shape;460;p5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1" name="Google Shape;461;p5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2" name="Google Shape;462;p5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3" name="Google Shape;463;p5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4" name="Google Shape;464;p5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5" name="Google Shape;465;p5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 - Alt 1">
  <p:cSld name="BLANK_1_1_1_1_1_1_1_1_1_1_1_1_1_1_2_2">
    <p:bg>
      <p:bgPr>
        <a:solidFill>
          <a:schemeClr val="accent6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2" type="body"/>
          </p:nvPr>
        </p:nvSpPr>
        <p:spPr>
          <a:xfrm>
            <a:off x="4845475" y="99868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52" name="Google Shape;52;p7"/>
          <p:cNvSpPr txBox="1"/>
          <p:nvPr>
            <p:ph idx="3" type="subTitle"/>
          </p:nvPr>
        </p:nvSpPr>
        <p:spPr>
          <a:xfrm>
            <a:off x="4845475" y="66604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4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5" type="body"/>
          </p:nvPr>
        </p:nvSpPr>
        <p:spPr>
          <a:xfrm>
            <a:off x="4845475" y="392743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6" type="subTitle"/>
          </p:nvPr>
        </p:nvSpPr>
        <p:spPr>
          <a:xfrm>
            <a:off x="4845475" y="359479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7" type="body"/>
          </p:nvPr>
        </p:nvSpPr>
        <p:spPr>
          <a:xfrm>
            <a:off x="4845475" y="2431037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" name="Google Shape;58;p7"/>
          <p:cNvSpPr txBox="1"/>
          <p:nvPr>
            <p:ph idx="8" type="subTitle"/>
          </p:nvPr>
        </p:nvSpPr>
        <p:spPr>
          <a:xfrm>
            <a:off x="4845475" y="2098390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59" name="Google Shape;59;p7"/>
          <p:cNvSpPr txBox="1"/>
          <p:nvPr>
            <p:ph idx="9" type="body"/>
          </p:nvPr>
        </p:nvSpPr>
        <p:spPr>
          <a:xfrm>
            <a:off x="356100" y="3243900"/>
            <a:ext cx="2798700" cy="1334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Dark">
  <p:cSld name="BLANK_1_1_1_1_1_1_1_1_1_1_1_1_1_1_2_1"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64" name="Google Shape;64;p8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68" name="Google Shape;68;p8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9" name="Google Shape;69;p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" name="Google Shape;70;p8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four big ideas">
  <p:cSld name="BLANK_1_1_1_1_1_1_1_1_1_1_1_1_1_1_1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 txBox="1"/>
          <p:nvPr>
            <p:ph idx="1" type="body"/>
          </p:nvPr>
        </p:nvSpPr>
        <p:spPr>
          <a:xfrm>
            <a:off x="2610420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73" name="Google Shape;73;p9"/>
          <p:cNvSpPr txBox="1"/>
          <p:nvPr>
            <p:ph idx="2" type="subTitle"/>
          </p:nvPr>
        </p:nvSpPr>
        <p:spPr>
          <a:xfrm>
            <a:off x="2610418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74" name="Google Shape;74;p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9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9"/>
          <p:cNvSpPr txBox="1"/>
          <p:nvPr>
            <p:ph idx="4" type="body"/>
          </p:nvPr>
        </p:nvSpPr>
        <p:spPr>
          <a:xfrm>
            <a:off x="4889772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9"/>
          <p:cNvSpPr txBox="1"/>
          <p:nvPr>
            <p:ph idx="5" type="subTitle"/>
          </p:nvPr>
        </p:nvSpPr>
        <p:spPr>
          <a:xfrm>
            <a:off x="48897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78" name="Google Shape;78;p9"/>
          <p:cNvSpPr txBox="1"/>
          <p:nvPr>
            <p:ph idx="6" type="body"/>
          </p:nvPr>
        </p:nvSpPr>
        <p:spPr>
          <a:xfrm>
            <a:off x="713087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79" name="Google Shape;79;p9"/>
          <p:cNvSpPr txBox="1"/>
          <p:nvPr>
            <p:ph idx="7" type="subTitle"/>
          </p:nvPr>
        </p:nvSpPr>
        <p:spPr>
          <a:xfrm>
            <a:off x="71308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0" name="Google Shape;80;p9"/>
          <p:cNvSpPr txBox="1"/>
          <p:nvPr>
            <p:ph idx="8" type="body"/>
          </p:nvPr>
        </p:nvSpPr>
        <p:spPr>
          <a:xfrm>
            <a:off x="36052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9"/>
          <p:cNvSpPr txBox="1"/>
          <p:nvPr>
            <p:ph idx="9" type="subTitle"/>
          </p:nvPr>
        </p:nvSpPr>
        <p:spPr>
          <a:xfrm>
            <a:off x="360533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3" name="Google Shape;83;p9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3">
    <p:bg>
      <p:bgPr>
        <a:solidFill>
          <a:schemeClr val="accent2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1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2" type="body"/>
          </p:nvPr>
        </p:nvSpPr>
        <p:spPr>
          <a:xfrm>
            <a:off x="3619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8" name="Google Shape;88;p10"/>
          <p:cNvSpPr txBox="1"/>
          <p:nvPr>
            <p:ph idx="3" type="subTitle"/>
          </p:nvPr>
        </p:nvSpPr>
        <p:spPr>
          <a:xfrm>
            <a:off x="3619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4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0" name="Google Shape;90;p10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91" name="Google Shape;91;p10"/>
          <p:cNvSpPr txBox="1"/>
          <p:nvPr>
            <p:ph idx="5" type="subTitle"/>
          </p:nvPr>
        </p:nvSpPr>
        <p:spPr>
          <a:xfrm>
            <a:off x="73192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6" type="body"/>
          </p:nvPr>
        </p:nvSpPr>
        <p:spPr>
          <a:xfrm>
            <a:off x="210130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idx="7" type="body"/>
          </p:nvPr>
        </p:nvSpPr>
        <p:spPr>
          <a:xfrm>
            <a:off x="384062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4" name="Google Shape;94;p10"/>
          <p:cNvSpPr txBox="1"/>
          <p:nvPr>
            <p:ph idx="8" type="body"/>
          </p:nvPr>
        </p:nvSpPr>
        <p:spPr>
          <a:xfrm>
            <a:off x="557995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5" name="Google Shape;95;p10"/>
          <p:cNvSpPr txBox="1"/>
          <p:nvPr>
            <p:ph idx="9" type="subTitle"/>
          </p:nvPr>
        </p:nvSpPr>
        <p:spPr>
          <a:xfrm>
            <a:off x="210130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6" name="Google Shape;96;p10"/>
          <p:cNvSpPr txBox="1"/>
          <p:nvPr>
            <p:ph idx="13" type="subTitle"/>
          </p:nvPr>
        </p:nvSpPr>
        <p:spPr>
          <a:xfrm>
            <a:off x="384062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7" name="Google Shape;97;p10"/>
          <p:cNvSpPr txBox="1"/>
          <p:nvPr>
            <p:ph idx="14" type="subTitle"/>
          </p:nvPr>
        </p:nvSpPr>
        <p:spPr>
          <a:xfrm>
            <a:off x="557995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8" name="Google Shape;98;p10"/>
          <p:cNvSpPr txBox="1"/>
          <p:nvPr>
            <p:ph idx="15" type="body"/>
          </p:nvPr>
        </p:nvSpPr>
        <p:spPr>
          <a:xfrm>
            <a:off x="73192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5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61850" y="2004025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38150" y="524575"/>
            <a:ext cx="54330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ewsreader"/>
              <a:buNone/>
              <a:defRPr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700200" y="1614100"/>
            <a:ext cx="37566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" name="Google Shape;9;p1"/>
          <p:cNvSpPr txBox="1"/>
          <p:nvPr/>
        </p:nvSpPr>
        <p:spPr>
          <a:xfrm>
            <a:off x="0" y="4879850"/>
            <a:ext cx="931500" cy="2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TSEC VD</a:t>
            </a:r>
            <a:endParaRPr b="1" sz="12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0" y="4831200"/>
            <a:ext cx="1303500" cy="3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TSEC - VD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50">
          <p15:clr>
            <a:srgbClr val="E46962"/>
          </p15:clr>
        </p15:guide>
        <p15:guide id="5" pos="2910">
          <p15:clr>
            <a:srgbClr val="E46962"/>
          </p15:clr>
        </p15:guide>
        <p15:guide id="6" pos="1468">
          <p15:clr>
            <a:srgbClr val="E46962"/>
          </p15:clr>
        </p15:guide>
        <p15:guide id="7" pos="1527">
          <p15:clr>
            <a:srgbClr val="E46962"/>
          </p15:clr>
        </p15:guide>
        <p15:guide id="8" pos="4226">
          <p15:clr>
            <a:srgbClr val="E46962"/>
          </p15:clr>
        </p15:guide>
        <p15:guide id="9" pos="4285">
          <p15:clr>
            <a:srgbClr val="E46962"/>
          </p15:clr>
        </p15:guide>
        <p15:guide id="10" pos="3773">
          <p15:clr>
            <a:srgbClr val="E46962"/>
          </p15:clr>
        </p15:guide>
        <p15:guide id="11" pos="3830">
          <p15:clr>
            <a:srgbClr val="E46962"/>
          </p15:clr>
        </p15:guide>
        <p15:guide id="12" pos="1930">
          <p15:clr>
            <a:srgbClr val="E46962"/>
          </p15:clr>
        </p15:guide>
        <p15:guide id="13" pos="1987">
          <p15:clr>
            <a:srgbClr val="E46962"/>
          </p15:clr>
        </p15:guide>
        <p15:guide id="14" orient="horz" pos="2867">
          <p15:clr>
            <a:srgbClr val="E46962"/>
          </p15:clr>
        </p15:guide>
        <p15:guide id="15" orient="horz" pos="1135">
          <p15:clr>
            <a:srgbClr val="E46962"/>
          </p15:clr>
        </p15:guide>
        <p15:guide id="16" orient="horz" pos="1194">
          <p15:clr>
            <a:srgbClr val="E46962"/>
          </p15:clr>
        </p15:guide>
        <p15:guide id="17" orient="horz" pos="2043">
          <p15:clr>
            <a:srgbClr val="E46962"/>
          </p15:clr>
        </p15:guide>
        <p15:guide id="18" orient="horz" pos="2103">
          <p15:clr>
            <a:srgbClr val="E46962"/>
          </p15:clr>
        </p15:guide>
        <p15:guide id="19" pos="228">
          <p15:clr>
            <a:srgbClr val="E46962"/>
          </p15:clr>
        </p15:guide>
        <p15:guide id="20" orient="horz" pos="672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8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en.wikipedia.org/wiki/Technical_standard" TargetMode="External"/><Relationship Id="rId4" Type="http://schemas.openxmlformats.org/officeDocument/2006/relationships/hyperlink" Target="http://en.wikipedia.org/wiki/Technical_standard" TargetMode="External"/><Relationship Id="rId9" Type="http://schemas.openxmlformats.org/officeDocument/2006/relationships/hyperlink" Target="http://en.wikipedia.org/wiki/Central_processing_unit" TargetMode="External"/><Relationship Id="rId5" Type="http://schemas.openxmlformats.org/officeDocument/2006/relationships/hyperlink" Target="http://en.wikipedia.org/wiki/Institute_of_Electrical_and_Electronics_Engineers" TargetMode="External"/><Relationship Id="rId6" Type="http://schemas.openxmlformats.org/officeDocument/2006/relationships/hyperlink" Target="http://en.wikipedia.org/wiki/Institute_of_Electrical_and_Electronics_Engineers" TargetMode="External"/><Relationship Id="rId7" Type="http://schemas.openxmlformats.org/officeDocument/2006/relationships/hyperlink" Target="http://en.wikipedia.org/wiki/Floating_point" TargetMode="External"/><Relationship Id="rId8" Type="http://schemas.openxmlformats.org/officeDocument/2006/relationships/hyperlink" Target="http://en.wikipedia.org/wiki/Floating_point" TargetMode="External"/><Relationship Id="rId10" Type="http://schemas.openxmlformats.org/officeDocument/2006/relationships/hyperlink" Target="http://en.wikipedia.org/wiki/Central_processing_unit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3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Relationship Id="rId4" Type="http://schemas.openxmlformats.org/officeDocument/2006/relationships/image" Target="../media/image8.jpg"/><Relationship Id="rId5" Type="http://schemas.openxmlformats.org/officeDocument/2006/relationships/image" Target="../media/image15.jpg"/><Relationship Id="rId6" Type="http://schemas.openxmlformats.org/officeDocument/2006/relationships/image" Target="../media/image1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-up of a modern glass structure. " id="470" name="Google Shape;470;p55"/>
          <p:cNvPicPr preferRelativeResize="0"/>
          <p:nvPr/>
        </p:nvPicPr>
        <p:blipFill rotWithShape="1">
          <a:blip r:embed="rId3">
            <a:alphaModFix/>
          </a:blip>
          <a:srcRect b="79" l="21736" r="19116" t="0"/>
          <a:stretch/>
        </p:blipFill>
        <p:spPr>
          <a:xfrm>
            <a:off x="4587725" y="-8750"/>
            <a:ext cx="4572001" cy="5148074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55"/>
          <p:cNvSpPr txBox="1"/>
          <p:nvPr>
            <p:ph type="title"/>
          </p:nvPr>
        </p:nvSpPr>
        <p:spPr>
          <a:xfrm>
            <a:off x="361975" y="923525"/>
            <a:ext cx="38601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Organization &amp; Architecture</a:t>
            </a:r>
            <a:endParaRPr/>
          </a:p>
        </p:txBody>
      </p:sp>
      <p:sp>
        <p:nvSpPr>
          <p:cNvPr id="472" name="Google Shape;472;p55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TSEC</a:t>
            </a:r>
            <a:endParaRPr/>
          </a:p>
        </p:txBody>
      </p:sp>
      <p:sp>
        <p:nvSpPr>
          <p:cNvPr id="473" name="Google Shape;473;p55"/>
          <p:cNvSpPr txBox="1"/>
          <p:nvPr>
            <p:ph idx="3" type="body"/>
          </p:nvPr>
        </p:nvSpPr>
        <p:spPr>
          <a:xfrm>
            <a:off x="547575" y="2834801"/>
            <a:ext cx="3492600" cy="183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Today, we're kicking off an exciting journey into the fundamental building blocks of how computers work.</a:t>
            </a:r>
            <a:br>
              <a:rPr lang="en" sz="1400"/>
            </a:br>
            <a:r>
              <a:rPr lang="en" sz="1400"/>
              <a:t>This will give you a roadmap of the exciting concepts we'll delve into, from bits and bytes to CPUs and memory.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64"/>
          <p:cNvSpPr txBox="1"/>
          <p:nvPr>
            <p:ph idx="3" type="body"/>
          </p:nvPr>
        </p:nvSpPr>
        <p:spPr>
          <a:xfrm>
            <a:off x="807975" y="128525"/>
            <a:ext cx="39417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350">
                <a:latin typeface="Nunito"/>
                <a:ea typeface="Nunito"/>
                <a:cs typeface="Nunito"/>
                <a:sym typeface="Nunito"/>
              </a:rPr>
              <a:t>It is high level design and functional behavior of a computer system, mostly from the point of view of a programmer including the</a:t>
            </a:r>
            <a:r>
              <a:rPr lang="en" sz="1350" u="sng">
                <a:latin typeface="Nunito"/>
                <a:ea typeface="Nunito"/>
                <a:cs typeface="Nunito"/>
                <a:sym typeface="Nunito"/>
              </a:rPr>
              <a:t> Instruction Set Architecture</a:t>
            </a:r>
            <a:r>
              <a:rPr lang="en" sz="1350">
                <a:latin typeface="Nunito"/>
                <a:ea typeface="Nunito"/>
                <a:cs typeface="Nunito"/>
                <a:sym typeface="Nunito"/>
              </a:rPr>
              <a:t> (or ISA), addressing modes, logic design, and implementation</a:t>
            </a:r>
            <a:endParaRPr/>
          </a:p>
        </p:txBody>
      </p:sp>
      <p:pic>
        <p:nvPicPr>
          <p:cNvPr id="558" name="Google Shape;558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125" y="1497425"/>
            <a:ext cx="7461650" cy="368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64"/>
          <p:cNvSpPr txBox="1"/>
          <p:nvPr>
            <p:ph idx="3" type="body"/>
          </p:nvPr>
        </p:nvSpPr>
        <p:spPr>
          <a:xfrm>
            <a:off x="4843425" y="-3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350">
                <a:latin typeface="Nunito"/>
                <a:ea typeface="Nunito"/>
                <a:cs typeface="Nunito"/>
                <a:sym typeface="Nunito"/>
              </a:rPr>
              <a:t>It is about how the components of a computer system, like the CPU, memory, and input/output devices, are connected and work together to execute programs.</a:t>
            </a:r>
            <a:endParaRPr/>
          </a:p>
        </p:txBody>
      </p:sp>
      <p:cxnSp>
        <p:nvCxnSpPr>
          <p:cNvPr id="560" name="Google Shape;560;p64"/>
          <p:cNvCxnSpPr/>
          <p:nvPr/>
        </p:nvCxnSpPr>
        <p:spPr>
          <a:xfrm>
            <a:off x="4749675" y="78425"/>
            <a:ext cx="0" cy="142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5"/>
          <p:cNvSpPr txBox="1"/>
          <p:nvPr>
            <p:ph type="title"/>
          </p:nvPr>
        </p:nvSpPr>
        <p:spPr>
          <a:xfrm>
            <a:off x="4872750" y="15390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Octal Addition</a:t>
            </a:r>
            <a:endParaRPr/>
          </a:p>
        </p:txBody>
      </p:sp>
      <p:sp>
        <p:nvSpPr>
          <p:cNvPr id="566" name="Google Shape;566;p65"/>
          <p:cNvSpPr txBox="1"/>
          <p:nvPr>
            <p:ph idx="3" type="body"/>
          </p:nvPr>
        </p:nvSpPr>
        <p:spPr>
          <a:xfrm>
            <a:off x="233700" y="369298"/>
            <a:ext cx="3492600" cy="37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100" u="sng">
                <a:latin typeface="Arial"/>
                <a:ea typeface="Arial"/>
                <a:cs typeface="Arial"/>
                <a:sym typeface="Arial"/>
              </a:rPr>
              <a:t>ALU Operations - OCTAL </a:t>
            </a:r>
            <a:r>
              <a:rPr b="1" lang="en" sz="1100" u="sng">
                <a:latin typeface="Arial"/>
                <a:ea typeface="Arial"/>
                <a:cs typeface="Arial"/>
                <a:sym typeface="Arial"/>
              </a:rPr>
              <a:t>ARITHMETIC</a:t>
            </a:r>
            <a:endParaRPr b="1" sz="1100" u="sng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67" name="Google Shape;567;p65"/>
          <p:cNvGraphicFramePr/>
          <p:nvPr/>
        </p:nvGraphicFramePr>
        <p:xfrm>
          <a:off x="1623338" y="93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</a:tblGrid>
              <a:tr h="33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72" name="Google Shape;572;p66"/>
          <p:cNvGraphicFramePr/>
          <p:nvPr/>
        </p:nvGraphicFramePr>
        <p:xfrm>
          <a:off x="1623338" y="93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</a:tblGrid>
              <a:tr h="33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73" name="Google Shape;573;p66"/>
          <p:cNvSpPr txBox="1"/>
          <p:nvPr>
            <p:ph type="title"/>
          </p:nvPr>
        </p:nvSpPr>
        <p:spPr>
          <a:xfrm>
            <a:off x="4872750" y="15390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Octal Addition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7"/>
          <p:cNvSpPr txBox="1"/>
          <p:nvPr>
            <p:ph type="title"/>
          </p:nvPr>
        </p:nvSpPr>
        <p:spPr>
          <a:xfrm>
            <a:off x="4872750" y="15390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Octal Addition</a:t>
            </a:r>
            <a:endParaRPr/>
          </a:p>
        </p:txBody>
      </p:sp>
      <p:graphicFrame>
        <p:nvGraphicFramePr>
          <p:cNvPr id="579" name="Google Shape;579;p67"/>
          <p:cNvGraphicFramePr/>
          <p:nvPr/>
        </p:nvGraphicFramePr>
        <p:xfrm>
          <a:off x="1623338" y="93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</a:tblGrid>
              <a:tr h="33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68"/>
          <p:cNvSpPr txBox="1"/>
          <p:nvPr>
            <p:ph type="title"/>
          </p:nvPr>
        </p:nvSpPr>
        <p:spPr>
          <a:xfrm>
            <a:off x="4872750" y="15390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Octal Addition</a:t>
            </a:r>
            <a:endParaRPr/>
          </a:p>
        </p:txBody>
      </p:sp>
      <p:graphicFrame>
        <p:nvGraphicFramePr>
          <p:cNvPr id="585" name="Google Shape;585;p68"/>
          <p:cNvGraphicFramePr/>
          <p:nvPr/>
        </p:nvGraphicFramePr>
        <p:xfrm>
          <a:off x="1623338" y="93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</a:tblGrid>
              <a:tr h="33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69"/>
          <p:cNvSpPr txBox="1"/>
          <p:nvPr>
            <p:ph type="title"/>
          </p:nvPr>
        </p:nvSpPr>
        <p:spPr>
          <a:xfrm>
            <a:off x="4872750" y="15390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Octal Addition</a:t>
            </a:r>
            <a:endParaRPr/>
          </a:p>
        </p:txBody>
      </p:sp>
      <p:graphicFrame>
        <p:nvGraphicFramePr>
          <p:cNvPr id="591" name="Google Shape;591;p69"/>
          <p:cNvGraphicFramePr/>
          <p:nvPr/>
        </p:nvGraphicFramePr>
        <p:xfrm>
          <a:off x="1623338" y="93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</a:tblGrid>
              <a:tr h="33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0"/>
          <p:cNvSpPr txBox="1"/>
          <p:nvPr>
            <p:ph type="title"/>
          </p:nvPr>
        </p:nvSpPr>
        <p:spPr>
          <a:xfrm>
            <a:off x="4872750" y="15390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Octal Addition</a:t>
            </a:r>
            <a:endParaRPr/>
          </a:p>
        </p:txBody>
      </p:sp>
      <p:graphicFrame>
        <p:nvGraphicFramePr>
          <p:cNvPr id="597" name="Google Shape;597;p70"/>
          <p:cNvGraphicFramePr/>
          <p:nvPr/>
        </p:nvGraphicFramePr>
        <p:xfrm>
          <a:off x="1623338" y="93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</a:tblGrid>
              <a:tr h="33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71"/>
          <p:cNvSpPr txBox="1"/>
          <p:nvPr>
            <p:ph type="title"/>
          </p:nvPr>
        </p:nvSpPr>
        <p:spPr>
          <a:xfrm>
            <a:off x="4872750" y="15390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Octal Addition</a:t>
            </a:r>
            <a:endParaRPr/>
          </a:p>
        </p:txBody>
      </p:sp>
      <p:graphicFrame>
        <p:nvGraphicFramePr>
          <p:cNvPr id="603" name="Google Shape;603;p71"/>
          <p:cNvGraphicFramePr/>
          <p:nvPr/>
        </p:nvGraphicFramePr>
        <p:xfrm>
          <a:off x="1623338" y="93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</a:tblGrid>
              <a:tr h="33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8" name="Google Shape;608;p72"/>
          <p:cNvGraphicFramePr/>
          <p:nvPr/>
        </p:nvGraphicFramePr>
        <p:xfrm>
          <a:off x="1623338" y="93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</a:tblGrid>
              <a:tr h="33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609" name="Google Shape;609;p72"/>
          <p:cNvSpPr txBox="1"/>
          <p:nvPr>
            <p:ph type="title"/>
          </p:nvPr>
        </p:nvSpPr>
        <p:spPr>
          <a:xfrm>
            <a:off x="4872750" y="15390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Octal Addition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" name="Google Shape;614;p73"/>
          <p:cNvGraphicFramePr/>
          <p:nvPr/>
        </p:nvGraphicFramePr>
        <p:xfrm>
          <a:off x="1623338" y="93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  <a:gridCol w="644825"/>
              </a:tblGrid>
              <a:tr h="332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9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15" name="Google Shape;615;p73"/>
          <p:cNvSpPr txBox="1"/>
          <p:nvPr>
            <p:ph type="title"/>
          </p:nvPr>
        </p:nvSpPr>
        <p:spPr>
          <a:xfrm>
            <a:off x="4872750" y="15390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Octal Addition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8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6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</p:spPr>
      </p:sp>
      <p:sp>
        <p:nvSpPr>
          <p:cNvPr id="479" name="Google Shape;479;p56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56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56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482" name="Google Shape;48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20" y="0"/>
            <a:ext cx="806196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74"/>
          <p:cNvSpPr txBox="1"/>
          <p:nvPr>
            <p:ph type="title"/>
          </p:nvPr>
        </p:nvSpPr>
        <p:spPr>
          <a:xfrm>
            <a:off x="2929500" y="153900"/>
            <a:ext cx="58035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Hexadecimal</a:t>
            </a:r>
            <a:r>
              <a:rPr lang="en"/>
              <a:t> Addition</a:t>
            </a:r>
            <a:endParaRPr/>
          </a:p>
        </p:txBody>
      </p:sp>
      <p:graphicFrame>
        <p:nvGraphicFramePr>
          <p:cNvPr id="621" name="Google Shape;621;p74"/>
          <p:cNvGraphicFramePr/>
          <p:nvPr/>
        </p:nvGraphicFramePr>
        <p:xfrm>
          <a:off x="820688" y="85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  <a:gridCol w="452300"/>
              </a:tblGrid>
              <a:tr h="396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+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36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6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8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C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E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12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13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14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15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16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75"/>
          <p:cNvSpPr/>
          <p:nvPr/>
        </p:nvSpPr>
        <p:spPr>
          <a:xfrm>
            <a:off x="3380100" y="615300"/>
            <a:ext cx="2383800" cy="1186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M &lt;- Multiplicand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Q &lt;- Multiplier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baseline="-25000" lang="en">
                <a:latin typeface="DM Sans"/>
                <a:ea typeface="DM Sans"/>
                <a:cs typeface="DM Sans"/>
                <a:sym typeface="DM Sans"/>
              </a:rPr>
              <a:t>0 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&lt;- 0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A&lt;- o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n &lt;- no. of Bits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27" name="Google Shape;627;p75"/>
          <p:cNvSpPr/>
          <p:nvPr/>
        </p:nvSpPr>
        <p:spPr>
          <a:xfrm>
            <a:off x="3926100" y="0"/>
            <a:ext cx="1291800" cy="387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START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28" name="Google Shape;628;p75"/>
          <p:cNvCxnSpPr>
            <a:stCxn id="627" idx="4"/>
            <a:endCxn id="626" idx="0"/>
          </p:cNvCxnSpPr>
          <p:nvPr/>
        </p:nvCxnSpPr>
        <p:spPr>
          <a:xfrm>
            <a:off x="4572000" y="387600"/>
            <a:ext cx="0" cy="22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9" name="Google Shape;629;p75"/>
          <p:cNvSpPr/>
          <p:nvPr/>
        </p:nvSpPr>
        <p:spPr>
          <a:xfrm>
            <a:off x="3882000" y="2235900"/>
            <a:ext cx="1380000" cy="951300"/>
          </a:xfrm>
          <a:prstGeom prst="diamond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b="1" baseline="-25000" lang="en" sz="1600">
                <a:latin typeface="DM Sans"/>
                <a:ea typeface="DM Sans"/>
                <a:cs typeface="DM Sans"/>
                <a:sym typeface="DM Sans"/>
              </a:rPr>
              <a:t>1  </a:t>
            </a: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b="1" baseline="-25000" lang="en" sz="16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baseline="-25000" sz="16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30" name="Google Shape;630;p75"/>
          <p:cNvCxnSpPr>
            <a:endCxn id="629" idx="0"/>
          </p:cNvCxnSpPr>
          <p:nvPr/>
        </p:nvCxnSpPr>
        <p:spPr>
          <a:xfrm>
            <a:off x="4572000" y="1801500"/>
            <a:ext cx="0" cy="43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1" name="Google Shape;631;p75"/>
          <p:cNvSpPr/>
          <p:nvPr/>
        </p:nvSpPr>
        <p:spPr>
          <a:xfrm>
            <a:off x="1188600" y="2517750"/>
            <a:ext cx="1585200" cy="387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A &lt;- A-M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32" name="Google Shape;632;p75"/>
          <p:cNvSpPr/>
          <p:nvPr/>
        </p:nvSpPr>
        <p:spPr>
          <a:xfrm>
            <a:off x="6402100" y="2517750"/>
            <a:ext cx="1585200" cy="387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A &lt;- A+M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33" name="Google Shape;633;p75"/>
          <p:cNvCxnSpPr>
            <a:stCxn id="629" idx="1"/>
          </p:cNvCxnSpPr>
          <p:nvPr/>
        </p:nvCxnSpPr>
        <p:spPr>
          <a:xfrm rot="10800000">
            <a:off x="2773800" y="2693850"/>
            <a:ext cx="1108200" cy="1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4" name="Google Shape;634;p75"/>
          <p:cNvCxnSpPr>
            <a:stCxn id="629" idx="3"/>
            <a:endCxn id="632" idx="1"/>
          </p:cNvCxnSpPr>
          <p:nvPr/>
        </p:nvCxnSpPr>
        <p:spPr>
          <a:xfrm>
            <a:off x="5262000" y="2711550"/>
            <a:ext cx="1140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5" name="Google Shape;635;p75"/>
          <p:cNvSpPr/>
          <p:nvPr/>
        </p:nvSpPr>
        <p:spPr>
          <a:xfrm>
            <a:off x="2773800" y="3433850"/>
            <a:ext cx="3628200" cy="49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Arithmetic</a:t>
            </a:r>
            <a:r>
              <a:rPr b="1" lang="en">
                <a:latin typeface="DM Sans"/>
                <a:ea typeface="DM Sans"/>
                <a:cs typeface="DM Sans"/>
                <a:sym typeface="DM Sans"/>
              </a:rPr>
              <a:t> Shift Right AQq</a:t>
            </a:r>
            <a:r>
              <a:rPr b="1" baseline="-25000" lang="en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baseline="-250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n &lt;- n-1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36" name="Google Shape;636;p75"/>
          <p:cNvCxnSpPr>
            <a:endCxn id="635" idx="0"/>
          </p:cNvCxnSpPr>
          <p:nvPr/>
        </p:nvCxnSpPr>
        <p:spPr>
          <a:xfrm>
            <a:off x="4572000" y="3187250"/>
            <a:ext cx="15900" cy="24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7" name="Google Shape;637;p75"/>
          <p:cNvSpPr/>
          <p:nvPr/>
        </p:nvSpPr>
        <p:spPr>
          <a:xfrm>
            <a:off x="3897900" y="4173400"/>
            <a:ext cx="1380000" cy="951300"/>
          </a:xfrm>
          <a:prstGeom prst="diamond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Is n=0?</a:t>
            </a:r>
            <a:endParaRPr b="1" baseline="-25000" sz="16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38" name="Google Shape;638;p75"/>
          <p:cNvCxnSpPr>
            <a:endCxn id="637" idx="0"/>
          </p:cNvCxnSpPr>
          <p:nvPr/>
        </p:nvCxnSpPr>
        <p:spPr>
          <a:xfrm>
            <a:off x="4587900" y="3926800"/>
            <a:ext cx="0" cy="24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39" name="Google Shape;639;p75"/>
          <p:cNvCxnSpPr>
            <a:stCxn id="637" idx="3"/>
          </p:cNvCxnSpPr>
          <p:nvPr/>
        </p:nvCxnSpPr>
        <p:spPr>
          <a:xfrm>
            <a:off x="5277900" y="4649050"/>
            <a:ext cx="1148100" cy="177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0" name="Google Shape;640;p75"/>
          <p:cNvCxnSpPr>
            <a:stCxn id="637" idx="1"/>
          </p:cNvCxnSpPr>
          <p:nvPr/>
        </p:nvCxnSpPr>
        <p:spPr>
          <a:xfrm flipH="1">
            <a:off x="683400" y="4649050"/>
            <a:ext cx="3214500" cy="6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1" name="Google Shape;641;p75"/>
          <p:cNvCxnSpPr/>
          <p:nvPr/>
        </p:nvCxnSpPr>
        <p:spPr>
          <a:xfrm rot="10800000">
            <a:off x="706950" y="2057850"/>
            <a:ext cx="0" cy="2559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2" name="Google Shape;642;p75"/>
          <p:cNvCxnSpPr/>
          <p:nvPr/>
        </p:nvCxnSpPr>
        <p:spPr>
          <a:xfrm flipH="1" rot="10800000">
            <a:off x="706925" y="2059825"/>
            <a:ext cx="3887100" cy="23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43" name="Google Shape;643;p75"/>
          <p:cNvSpPr txBox="1"/>
          <p:nvPr/>
        </p:nvSpPr>
        <p:spPr>
          <a:xfrm>
            <a:off x="3380100" y="4357550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4" name="Google Shape;644;p75"/>
          <p:cNvSpPr txBox="1"/>
          <p:nvPr/>
        </p:nvSpPr>
        <p:spPr>
          <a:xfrm>
            <a:off x="5449050" y="4357550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YES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5" name="Google Shape;645;p75"/>
          <p:cNvSpPr/>
          <p:nvPr/>
        </p:nvSpPr>
        <p:spPr>
          <a:xfrm>
            <a:off x="6402000" y="4464100"/>
            <a:ext cx="1291800" cy="387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STOP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6" name="Google Shape;646;p75"/>
          <p:cNvSpPr txBox="1"/>
          <p:nvPr/>
        </p:nvSpPr>
        <p:spPr>
          <a:xfrm>
            <a:off x="7717600" y="4361400"/>
            <a:ext cx="12918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Result in AQ</a:t>
            </a:r>
            <a:endParaRPr b="1"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7" name="Google Shape;647;p75"/>
          <p:cNvSpPr txBox="1"/>
          <p:nvPr/>
        </p:nvSpPr>
        <p:spPr>
          <a:xfrm>
            <a:off x="3154650" y="2194738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10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8" name="Google Shape;648;p75"/>
          <p:cNvSpPr txBox="1"/>
          <p:nvPr/>
        </p:nvSpPr>
        <p:spPr>
          <a:xfrm>
            <a:off x="5216900" y="2178763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9" name="Google Shape;649;p75"/>
          <p:cNvSpPr txBox="1"/>
          <p:nvPr/>
        </p:nvSpPr>
        <p:spPr>
          <a:xfrm>
            <a:off x="4795050" y="3116750"/>
            <a:ext cx="9621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11 / 00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50" name="Google Shape;650;p75"/>
          <p:cNvCxnSpPr>
            <a:stCxn id="631" idx="2"/>
          </p:cNvCxnSpPr>
          <p:nvPr/>
        </p:nvCxnSpPr>
        <p:spPr>
          <a:xfrm>
            <a:off x="1981200" y="2905350"/>
            <a:ext cx="17400" cy="810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1" name="Google Shape;651;p75"/>
          <p:cNvCxnSpPr>
            <a:endCxn id="635" idx="1"/>
          </p:cNvCxnSpPr>
          <p:nvPr/>
        </p:nvCxnSpPr>
        <p:spPr>
          <a:xfrm flipH="1" rot="10800000">
            <a:off x="1998600" y="3680300"/>
            <a:ext cx="775200" cy="23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2" name="Google Shape;652;p75"/>
          <p:cNvCxnSpPr>
            <a:endCxn id="635" idx="3"/>
          </p:cNvCxnSpPr>
          <p:nvPr/>
        </p:nvCxnSpPr>
        <p:spPr>
          <a:xfrm rot="10800000">
            <a:off x="6402000" y="3680300"/>
            <a:ext cx="810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53" name="Google Shape;653;p75"/>
          <p:cNvCxnSpPr>
            <a:stCxn id="632" idx="2"/>
          </p:cNvCxnSpPr>
          <p:nvPr/>
        </p:nvCxnSpPr>
        <p:spPr>
          <a:xfrm>
            <a:off x="7194700" y="2905350"/>
            <a:ext cx="6300" cy="774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4" name="Google Shape;654;p75"/>
          <p:cNvSpPr txBox="1"/>
          <p:nvPr/>
        </p:nvSpPr>
        <p:spPr>
          <a:xfrm>
            <a:off x="530800" y="298275"/>
            <a:ext cx="2031600" cy="704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BOOTH’s Algorithm Flowchart</a:t>
            </a:r>
            <a:endParaRPr sz="1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76"/>
          <p:cNvSpPr txBox="1"/>
          <p:nvPr>
            <p:ph type="title"/>
          </p:nvPr>
        </p:nvSpPr>
        <p:spPr>
          <a:xfrm>
            <a:off x="279775" y="230675"/>
            <a:ext cx="85887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Implementation of Booth’s Algorithm</a:t>
            </a:r>
            <a:endParaRPr/>
          </a:p>
        </p:txBody>
      </p:sp>
      <p:sp>
        <p:nvSpPr>
          <p:cNvPr id="660" name="Google Shape;660;p76"/>
          <p:cNvSpPr/>
          <p:nvPr/>
        </p:nvSpPr>
        <p:spPr>
          <a:xfrm>
            <a:off x="706925" y="1538250"/>
            <a:ext cx="2642100" cy="714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BR Register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1" name="Google Shape;661;p76"/>
          <p:cNvSpPr/>
          <p:nvPr/>
        </p:nvSpPr>
        <p:spPr>
          <a:xfrm>
            <a:off x="706925" y="2886750"/>
            <a:ext cx="2642100" cy="714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Complimenter And Parallel Adder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2" name="Google Shape;662;p76"/>
          <p:cNvSpPr/>
          <p:nvPr/>
        </p:nvSpPr>
        <p:spPr>
          <a:xfrm>
            <a:off x="706925" y="4065650"/>
            <a:ext cx="2642100" cy="714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AC Register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3" name="Google Shape;663;p76"/>
          <p:cNvSpPr/>
          <p:nvPr/>
        </p:nvSpPr>
        <p:spPr>
          <a:xfrm>
            <a:off x="5920375" y="1538250"/>
            <a:ext cx="2642100" cy="714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Sequence Counter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4" name="Google Shape;664;p76"/>
          <p:cNvSpPr/>
          <p:nvPr/>
        </p:nvSpPr>
        <p:spPr>
          <a:xfrm>
            <a:off x="4525050" y="4065650"/>
            <a:ext cx="2642100" cy="714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lang="en">
                <a:latin typeface="DM Sans"/>
                <a:ea typeface="DM Sans"/>
                <a:cs typeface="DM Sans"/>
                <a:sym typeface="DM Sans"/>
              </a:rPr>
              <a:t>R Register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5" name="Google Shape;665;p76"/>
          <p:cNvSpPr/>
          <p:nvPr/>
        </p:nvSpPr>
        <p:spPr>
          <a:xfrm>
            <a:off x="7952450" y="4065650"/>
            <a:ext cx="681000" cy="7143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66" name="Google Shape;666;p76"/>
          <p:cNvCxnSpPr>
            <a:stCxn id="660" idx="2"/>
            <a:endCxn id="661" idx="0"/>
          </p:cNvCxnSpPr>
          <p:nvPr/>
        </p:nvCxnSpPr>
        <p:spPr>
          <a:xfrm>
            <a:off x="2027975" y="2252550"/>
            <a:ext cx="0" cy="634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7" name="Google Shape;667;p76"/>
          <p:cNvCxnSpPr>
            <a:endCxn id="662" idx="0"/>
          </p:cNvCxnSpPr>
          <p:nvPr/>
        </p:nvCxnSpPr>
        <p:spPr>
          <a:xfrm>
            <a:off x="2027975" y="3600950"/>
            <a:ext cx="0" cy="464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8" name="Google Shape;668;p76"/>
          <p:cNvCxnSpPr>
            <a:stCxn id="662" idx="3"/>
            <a:endCxn id="664" idx="1"/>
          </p:cNvCxnSpPr>
          <p:nvPr/>
        </p:nvCxnSpPr>
        <p:spPr>
          <a:xfrm>
            <a:off x="3349025" y="4422800"/>
            <a:ext cx="1176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9" name="Google Shape;669;p76"/>
          <p:cNvCxnSpPr>
            <a:stCxn id="664" idx="3"/>
            <a:endCxn id="665" idx="1"/>
          </p:cNvCxnSpPr>
          <p:nvPr/>
        </p:nvCxnSpPr>
        <p:spPr>
          <a:xfrm>
            <a:off x="7167150" y="4422800"/>
            <a:ext cx="785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0" name="Google Shape;670;p76"/>
          <p:cNvCxnSpPr>
            <a:stCxn id="664" idx="0"/>
          </p:cNvCxnSpPr>
          <p:nvPr/>
        </p:nvCxnSpPr>
        <p:spPr>
          <a:xfrm flipH="1" rot="10800000">
            <a:off x="5846100" y="3597950"/>
            <a:ext cx="4200" cy="467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1" name="Google Shape;671;p76"/>
          <p:cNvCxnSpPr/>
          <p:nvPr/>
        </p:nvCxnSpPr>
        <p:spPr>
          <a:xfrm flipH="1" rot="10800000">
            <a:off x="8290850" y="3597950"/>
            <a:ext cx="4200" cy="467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72" name="Google Shape;672;p76"/>
          <p:cNvSpPr txBox="1"/>
          <p:nvPr/>
        </p:nvSpPr>
        <p:spPr>
          <a:xfrm>
            <a:off x="5239800" y="3069650"/>
            <a:ext cx="11274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b="1" baseline="-25000" lang="en"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</a:t>
            </a:r>
            <a:endParaRPr b="1" baseline="-25000" sz="1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73" name="Google Shape;673;p76"/>
          <p:cNvSpPr txBox="1"/>
          <p:nvPr/>
        </p:nvSpPr>
        <p:spPr>
          <a:xfrm>
            <a:off x="7649275" y="3133350"/>
            <a:ext cx="11274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b="1" baseline="-25000" lang="en"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 + 1</a:t>
            </a:r>
            <a:endParaRPr b="1" sz="1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77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Division Algorithms</a:t>
            </a:r>
            <a:endParaRPr/>
          </a:p>
        </p:txBody>
      </p:sp>
      <p:sp>
        <p:nvSpPr>
          <p:cNvPr id="679" name="Google Shape;679;p77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77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800">
                <a:latin typeface="DM Sans"/>
                <a:ea typeface="DM Sans"/>
                <a:cs typeface="DM Sans"/>
                <a:sym typeface="DM Sans"/>
              </a:rPr>
              <a:t>Slow Division</a:t>
            </a:r>
            <a:br>
              <a:rPr b="1" lang="en" sz="1800"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1800">
                <a:latin typeface="DM Sans"/>
                <a:ea typeface="DM Sans"/>
                <a:cs typeface="DM Sans"/>
                <a:sym typeface="DM Sans"/>
              </a:rPr>
              <a:t>Fast Division</a:t>
            </a:r>
            <a:endParaRPr b="1" sz="18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1" name="Google Shape;681;p77"/>
          <p:cNvSpPr/>
          <p:nvPr/>
        </p:nvSpPr>
        <p:spPr>
          <a:xfrm>
            <a:off x="4852275" y="345250"/>
            <a:ext cx="4027800" cy="4434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682" name="Google Shape;682;p77"/>
          <p:cNvPicPr preferRelativeResize="0"/>
          <p:nvPr/>
        </p:nvPicPr>
        <p:blipFill rotWithShape="1">
          <a:blip r:embed="rId3">
            <a:alphaModFix/>
          </a:blip>
          <a:srcRect b="0" l="33125" r="26075" t="15254"/>
          <a:stretch/>
        </p:blipFill>
        <p:spPr>
          <a:xfrm>
            <a:off x="5523262" y="557375"/>
            <a:ext cx="2700925" cy="401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78"/>
          <p:cNvSpPr/>
          <p:nvPr/>
        </p:nvSpPr>
        <p:spPr>
          <a:xfrm>
            <a:off x="2006175" y="589975"/>
            <a:ext cx="2383800" cy="1186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M &lt;- Divisor</a:t>
            </a:r>
            <a:endParaRPr sz="16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Q &lt;- Dividend</a:t>
            </a:r>
            <a:endParaRPr sz="16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A&lt;- o</a:t>
            </a:r>
            <a:endParaRPr sz="16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n &lt;- no. of Bits (x)</a:t>
            </a:r>
            <a:endParaRPr sz="1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8" name="Google Shape;688;p78"/>
          <p:cNvSpPr/>
          <p:nvPr/>
        </p:nvSpPr>
        <p:spPr>
          <a:xfrm>
            <a:off x="2552175" y="88525"/>
            <a:ext cx="1291800" cy="387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START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89" name="Google Shape;689;p78"/>
          <p:cNvCxnSpPr>
            <a:stCxn id="688" idx="4"/>
            <a:endCxn id="687" idx="0"/>
          </p:cNvCxnSpPr>
          <p:nvPr/>
        </p:nvCxnSpPr>
        <p:spPr>
          <a:xfrm>
            <a:off x="3198075" y="476125"/>
            <a:ext cx="0" cy="114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0" name="Google Shape;690;p78"/>
          <p:cNvSpPr/>
          <p:nvPr/>
        </p:nvSpPr>
        <p:spPr>
          <a:xfrm>
            <a:off x="2590888" y="3361663"/>
            <a:ext cx="1380000" cy="951300"/>
          </a:xfrm>
          <a:prstGeom prst="diamond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A[n]?</a:t>
            </a:r>
            <a:br>
              <a:rPr b="1" lang="en" sz="1600"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1000">
                <a:latin typeface="DM Sans"/>
                <a:ea typeface="DM Sans"/>
                <a:cs typeface="DM Sans"/>
                <a:sym typeface="DM Sans"/>
              </a:rPr>
              <a:t>Sign bit</a:t>
            </a:r>
            <a:endParaRPr b="1" baseline="-25000" sz="10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91" name="Google Shape;691;p78"/>
          <p:cNvCxnSpPr>
            <a:endCxn id="690" idx="0"/>
          </p:cNvCxnSpPr>
          <p:nvPr/>
        </p:nvCxnSpPr>
        <p:spPr>
          <a:xfrm>
            <a:off x="3280888" y="2927263"/>
            <a:ext cx="0" cy="43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2" name="Google Shape;692;p78"/>
          <p:cNvSpPr/>
          <p:nvPr/>
        </p:nvSpPr>
        <p:spPr>
          <a:xfrm>
            <a:off x="2430125" y="2758875"/>
            <a:ext cx="1585200" cy="387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A &lt;- A-M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3" name="Google Shape;693;p78"/>
          <p:cNvSpPr/>
          <p:nvPr/>
        </p:nvSpPr>
        <p:spPr>
          <a:xfrm>
            <a:off x="2430125" y="4528175"/>
            <a:ext cx="1585200" cy="387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n = n -1 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94" name="Google Shape;694;p78"/>
          <p:cNvCxnSpPr>
            <a:stCxn id="690" idx="1"/>
            <a:endCxn id="695" idx="3"/>
          </p:cNvCxnSpPr>
          <p:nvPr/>
        </p:nvCxnSpPr>
        <p:spPr>
          <a:xfrm rot="10800000">
            <a:off x="1746088" y="3828613"/>
            <a:ext cx="844800" cy="8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6" name="Google Shape;696;p78"/>
          <p:cNvCxnSpPr>
            <a:stCxn id="690" idx="3"/>
            <a:endCxn id="697" idx="1"/>
          </p:cNvCxnSpPr>
          <p:nvPr/>
        </p:nvCxnSpPr>
        <p:spPr>
          <a:xfrm flipH="1" rot="10800000">
            <a:off x="3970888" y="3822313"/>
            <a:ext cx="760800" cy="15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8" name="Google Shape;698;p78"/>
          <p:cNvSpPr/>
          <p:nvPr/>
        </p:nvSpPr>
        <p:spPr>
          <a:xfrm>
            <a:off x="1399875" y="2042813"/>
            <a:ext cx="3628200" cy="492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DM Sans"/>
                <a:ea typeface="DM Sans"/>
                <a:cs typeface="DM Sans"/>
                <a:sym typeface="DM Sans"/>
              </a:rPr>
              <a:t>Shift Left AQ</a:t>
            </a:r>
            <a:endParaRPr b="1" sz="17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699" name="Google Shape;699;p78"/>
          <p:cNvCxnSpPr>
            <a:stCxn id="687" idx="2"/>
            <a:endCxn id="698" idx="0"/>
          </p:cNvCxnSpPr>
          <p:nvPr/>
        </p:nvCxnSpPr>
        <p:spPr>
          <a:xfrm>
            <a:off x="3198075" y="1776175"/>
            <a:ext cx="15900" cy="266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0" name="Google Shape;700;p78"/>
          <p:cNvSpPr/>
          <p:nvPr/>
        </p:nvSpPr>
        <p:spPr>
          <a:xfrm>
            <a:off x="7135963" y="3402475"/>
            <a:ext cx="1380000" cy="951300"/>
          </a:xfrm>
          <a:prstGeom prst="diamond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Is n=0?</a:t>
            </a:r>
            <a:endParaRPr b="1" baseline="-25000" sz="16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01" name="Google Shape;701;p78"/>
          <p:cNvCxnSpPr>
            <a:stCxn id="693" idx="3"/>
          </p:cNvCxnSpPr>
          <p:nvPr/>
        </p:nvCxnSpPr>
        <p:spPr>
          <a:xfrm flipH="1" rot="10800000">
            <a:off x="4015325" y="4713575"/>
            <a:ext cx="3831600" cy="8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2" name="Google Shape;702;p78"/>
          <p:cNvSpPr txBox="1"/>
          <p:nvPr/>
        </p:nvSpPr>
        <p:spPr>
          <a:xfrm>
            <a:off x="6632938" y="3196125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3" name="Google Shape;703;p78"/>
          <p:cNvSpPr txBox="1"/>
          <p:nvPr/>
        </p:nvSpPr>
        <p:spPr>
          <a:xfrm>
            <a:off x="7975675" y="3144000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YES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4" name="Google Shape;704;p78"/>
          <p:cNvSpPr/>
          <p:nvPr/>
        </p:nvSpPr>
        <p:spPr>
          <a:xfrm>
            <a:off x="7173250" y="2535725"/>
            <a:ext cx="1291800" cy="387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STOP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5" name="Google Shape;705;p78"/>
          <p:cNvSpPr txBox="1"/>
          <p:nvPr/>
        </p:nvSpPr>
        <p:spPr>
          <a:xfrm>
            <a:off x="7277225" y="1416975"/>
            <a:ext cx="1585200" cy="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Result:</a:t>
            </a:r>
            <a:endParaRPr b="1"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Quotient Q</a:t>
            </a:r>
            <a:br>
              <a:rPr b="1"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Remainder A</a:t>
            </a:r>
            <a:endParaRPr b="1" sz="16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6" name="Google Shape;706;p78"/>
          <p:cNvSpPr txBox="1"/>
          <p:nvPr/>
        </p:nvSpPr>
        <p:spPr>
          <a:xfrm>
            <a:off x="2006175" y="3449713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0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7" name="Google Shape;707;p78"/>
          <p:cNvSpPr txBox="1"/>
          <p:nvPr/>
        </p:nvSpPr>
        <p:spPr>
          <a:xfrm>
            <a:off x="4015325" y="3466125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08" name="Google Shape;708;p78"/>
          <p:cNvCxnSpPr>
            <a:stCxn id="698" idx="2"/>
            <a:endCxn id="692" idx="0"/>
          </p:cNvCxnSpPr>
          <p:nvPr/>
        </p:nvCxnSpPr>
        <p:spPr>
          <a:xfrm>
            <a:off x="3213975" y="2535713"/>
            <a:ext cx="8700" cy="223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95" name="Google Shape;695;p78"/>
          <p:cNvSpPr/>
          <p:nvPr/>
        </p:nvSpPr>
        <p:spPr>
          <a:xfrm>
            <a:off x="160875" y="3634675"/>
            <a:ext cx="1585200" cy="387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b="1" baseline="-25000" lang="en">
                <a:latin typeface="DM Sans"/>
                <a:ea typeface="DM Sans"/>
                <a:cs typeface="DM Sans"/>
                <a:sym typeface="DM Sans"/>
              </a:rPr>
              <a:t>[0]</a:t>
            </a:r>
            <a:r>
              <a:rPr b="1" lang="en">
                <a:latin typeface="DM Sans"/>
                <a:ea typeface="DM Sans"/>
                <a:cs typeface="DM Sans"/>
                <a:sym typeface="DM Sans"/>
              </a:rPr>
              <a:t>&lt;- 1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7" name="Google Shape;697;p78"/>
          <p:cNvSpPr/>
          <p:nvPr/>
        </p:nvSpPr>
        <p:spPr>
          <a:xfrm>
            <a:off x="4731750" y="3516775"/>
            <a:ext cx="1585200" cy="610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b="1" baseline="-25000" lang="en">
                <a:latin typeface="DM Sans"/>
                <a:ea typeface="DM Sans"/>
                <a:cs typeface="DM Sans"/>
                <a:sym typeface="DM Sans"/>
              </a:rPr>
              <a:t>[0]</a:t>
            </a:r>
            <a:r>
              <a:rPr b="1" lang="en">
                <a:latin typeface="DM Sans"/>
                <a:ea typeface="DM Sans"/>
                <a:cs typeface="DM Sans"/>
                <a:sym typeface="DM Sans"/>
              </a:rPr>
              <a:t>&lt;- 0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DM Sans"/>
                <a:ea typeface="DM Sans"/>
                <a:cs typeface="DM Sans"/>
                <a:sym typeface="DM Sans"/>
              </a:rPr>
              <a:t>Restore A</a:t>
            </a:r>
            <a:endParaRPr b="1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09" name="Google Shape;709;p78"/>
          <p:cNvCxnSpPr>
            <a:stCxn id="695" idx="2"/>
            <a:endCxn id="693" idx="0"/>
          </p:cNvCxnSpPr>
          <p:nvPr/>
        </p:nvCxnSpPr>
        <p:spPr>
          <a:xfrm>
            <a:off x="953475" y="4022275"/>
            <a:ext cx="2269200" cy="50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0" name="Google Shape;710;p78"/>
          <p:cNvCxnSpPr>
            <a:stCxn id="697" idx="2"/>
            <a:endCxn id="693" idx="0"/>
          </p:cNvCxnSpPr>
          <p:nvPr/>
        </p:nvCxnSpPr>
        <p:spPr>
          <a:xfrm flipH="1">
            <a:off x="3222750" y="4127575"/>
            <a:ext cx="2301600" cy="400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1" name="Google Shape;711;p78"/>
          <p:cNvCxnSpPr>
            <a:stCxn id="700" idx="2"/>
          </p:cNvCxnSpPr>
          <p:nvPr/>
        </p:nvCxnSpPr>
        <p:spPr>
          <a:xfrm>
            <a:off x="7825963" y="4353775"/>
            <a:ext cx="9000" cy="360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78"/>
          <p:cNvCxnSpPr>
            <a:stCxn id="700" idx="0"/>
            <a:endCxn id="704" idx="4"/>
          </p:cNvCxnSpPr>
          <p:nvPr/>
        </p:nvCxnSpPr>
        <p:spPr>
          <a:xfrm rot="10800000">
            <a:off x="7819063" y="2923375"/>
            <a:ext cx="6900" cy="479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3" name="Google Shape;713;p78"/>
          <p:cNvCxnSpPr/>
          <p:nvPr/>
        </p:nvCxnSpPr>
        <p:spPr>
          <a:xfrm flipH="1">
            <a:off x="3407825" y="1860125"/>
            <a:ext cx="3170700" cy="35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4" name="Google Shape;714;p78"/>
          <p:cNvCxnSpPr/>
          <p:nvPr/>
        </p:nvCxnSpPr>
        <p:spPr>
          <a:xfrm>
            <a:off x="6578525" y="1871850"/>
            <a:ext cx="0" cy="1996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5" name="Google Shape;715;p78"/>
          <p:cNvCxnSpPr>
            <a:endCxn id="700" idx="1"/>
          </p:cNvCxnSpPr>
          <p:nvPr/>
        </p:nvCxnSpPr>
        <p:spPr>
          <a:xfrm>
            <a:off x="6590263" y="3856525"/>
            <a:ext cx="545700" cy="21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6" name="Google Shape;716;p78"/>
          <p:cNvSpPr txBox="1"/>
          <p:nvPr/>
        </p:nvSpPr>
        <p:spPr>
          <a:xfrm>
            <a:off x="7054025" y="88525"/>
            <a:ext cx="2031600" cy="704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Restoring Algorithm Flowchart</a:t>
            </a:r>
            <a:endParaRPr sz="1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79"/>
          <p:cNvSpPr/>
          <p:nvPr/>
        </p:nvSpPr>
        <p:spPr>
          <a:xfrm>
            <a:off x="2006175" y="589975"/>
            <a:ext cx="2383800" cy="1186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M &lt;- Divisor</a:t>
            </a:r>
            <a:endParaRPr sz="16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Q &lt;- Dividend</a:t>
            </a:r>
            <a:endParaRPr sz="16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A&lt;- o</a:t>
            </a:r>
            <a:endParaRPr sz="16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DM Sans"/>
                <a:ea typeface="DM Sans"/>
                <a:cs typeface="DM Sans"/>
                <a:sym typeface="DM Sans"/>
              </a:rPr>
              <a:t>n &lt;- no. of Bits (x)</a:t>
            </a:r>
            <a:endParaRPr sz="1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22" name="Google Shape;722;p79"/>
          <p:cNvSpPr/>
          <p:nvPr/>
        </p:nvSpPr>
        <p:spPr>
          <a:xfrm>
            <a:off x="2552175" y="88525"/>
            <a:ext cx="1291800" cy="387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START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23" name="Google Shape;723;p79"/>
          <p:cNvCxnSpPr>
            <a:stCxn id="722" idx="4"/>
            <a:endCxn id="721" idx="0"/>
          </p:cNvCxnSpPr>
          <p:nvPr/>
        </p:nvCxnSpPr>
        <p:spPr>
          <a:xfrm>
            <a:off x="3198075" y="476125"/>
            <a:ext cx="0" cy="114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4" name="Google Shape;724;p79"/>
          <p:cNvSpPr/>
          <p:nvPr/>
        </p:nvSpPr>
        <p:spPr>
          <a:xfrm>
            <a:off x="2508138" y="1999463"/>
            <a:ext cx="1380000" cy="951300"/>
          </a:xfrm>
          <a:prstGeom prst="diamond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A[n]?</a:t>
            </a:r>
            <a:br>
              <a:rPr b="1" lang="en" sz="1600"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1000">
                <a:latin typeface="DM Sans"/>
                <a:ea typeface="DM Sans"/>
                <a:cs typeface="DM Sans"/>
                <a:sym typeface="DM Sans"/>
              </a:rPr>
              <a:t>Sign bit</a:t>
            </a:r>
            <a:endParaRPr b="1" baseline="-25000" sz="10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25" name="Google Shape;725;p79"/>
          <p:cNvCxnSpPr>
            <a:stCxn id="721" idx="2"/>
            <a:endCxn id="724" idx="0"/>
          </p:cNvCxnSpPr>
          <p:nvPr/>
        </p:nvCxnSpPr>
        <p:spPr>
          <a:xfrm>
            <a:off x="3198075" y="1776175"/>
            <a:ext cx="0" cy="223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26" name="Google Shape;726;p79"/>
          <p:cNvSpPr txBox="1"/>
          <p:nvPr/>
        </p:nvSpPr>
        <p:spPr>
          <a:xfrm>
            <a:off x="425100" y="2169875"/>
            <a:ext cx="1456200" cy="610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Shift Left AQ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A &lt;- A - M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27" name="Google Shape;727;p79"/>
          <p:cNvSpPr txBox="1"/>
          <p:nvPr/>
        </p:nvSpPr>
        <p:spPr>
          <a:xfrm>
            <a:off x="4514850" y="2169875"/>
            <a:ext cx="1456200" cy="610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Shift Left AQ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A &lt;- A + M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28" name="Google Shape;728;p79"/>
          <p:cNvCxnSpPr>
            <a:stCxn id="724" idx="1"/>
            <a:endCxn id="726" idx="3"/>
          </p:cNvCxnSpPr>
          <p:nvPr/>
        </p:nvCxnSpPr>
        <p:spPr>
          <a:xfrm rot="10800000">
            <a:off x="1881438" y="2475113"/>
            <a:ext cx="626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29" name="Google Shape;729;p79"/>
          <p:cNvCxnSpPr>
            <a:stCxn id="724" idx="3"/>
            <a:endCxn id="727" idx="1"/>
          </p:cNvCxnSpPr>
          <p:nvPr/>
        </p:nvCxnSpPr>
        <p:spPr>
          <a:xfrm>
            <a:off x="3888138" y="2475113"/>
            <a:ext cx="626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0" name="Google Shape;730;p79"/>
          <p:cNvSpPr/>
          <p:nvPr/>
        </p:nvSpPr>
        <p:spPr>
          <a:xfrm>
            <a:off x="2508063" y="3299413"/>
            <a:ext cx="1380000" cy="951300"/>
          </a:xfrm>
          <a:prstGeom prst="diamond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A[n]?</a:t>
            </a:r>
            <a:br>
              <a:rPr b="1" lang="en" sz="1600"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1000">
                <a:latin typeface="DM Sans"/>
                <a:ea typeface="DM Sans"/>
                <a:cs typeface="DM Sans"/>
                <a:sym typeface="DM Sans"/>
              </a:rPr>
              <a:t>Sign bit</a:t>
            </a:r>
            <a:endParaRPr b="1" baseline="-25000" sz="10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31" name="Google Shape;731;p79"/>
          <p:cNvCxnSpPr>
            <a:stCxn id="726" idx="2"/>
          </p:cNvCxnSpPr>
          <p:nvPr/>
        </p:nvCxnSpPr>
        <p:spPr>
          <a:xfrm>
            <a:off x="1153200" y="2780375"/>
            <a:ext cx="11700" cy="242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2" name="Google Shape;732;p79"/>
          <p:cNvCxnSpPr>
            <a:stCxn id="727" idx="2"/>
          </p:cNvCxnSpPr>
          <p:nvPr/>
        </p:nvCxnSpPr>
        <p:spPr>
          <a:xfrm flipH="1">
            <a:off x="5239650" y="2780375"/>
            <a:ext cx="3300" cy="2424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3" name="Google Shape;733;p79"/>
          <p:cNvCxnSpPr/>
          <p:nvPr/>
        </p:nvCxnSpPr>
        <p:spPr>
          <a:xfrm>
            <a:off x="1141500" y="3018975"/>
            <a:ext cx="1343100" cy="12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4" name="Google Shape;734;p79"/>
          <p:cNvCxnSpPr/>
          <p:nvPr/>
        </p:nvCxnSpPr>
        <p:spPr>
          <a:xfrm flipH="1">
            <a:off x="3884388" y="3013113"/>
            <a:ext cx="1375200" cy="24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5" name="Google Shape;735;p79"/>
          <p:cNvCxnSpPr/>
          <p:nvPr/>
        </p:nvCxnSpPr>
        <p:spPr>
          <a:xfrm>
            <a:off x="1975200" y="3022675"/>
            <a:ext cx="2301600" cy="11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6" name="Google Shape;736;p79"/>
          <p:cNvCxnSpPr/>
          <p:nvPr/>
        </p:nvCxnSpPr>
        <p:spPr>
          <a:xfrm flipH="1">
            <a:off x="3183875" y="3034425"/>
            <a:ext cx="12600" cy="264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37" name="Google Shape;737;p79"/>
          <p:cNvSpPr txBox="1"/>
          <p:nvPr/>
        </p:nvSpPr>
        <p:spPr>
          <a:xfrm>
            <a:off x="2059650" y="1999463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0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38" name="Google Shape;738;p79"/>
          <p:cNvSpPr txBox="1"/>
          <p:nvPr/>
        </p:nvSpPr>
        <p:spPr>
          <a:xfrm>
            <a:off x="3843975" y="1999463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39" name="Google Shape;739;p79"/>
          <p:cNvCxnSpPr/>
          <p:nvPr/>
        </p:nvCxnSpPr>
        <p:spPr>
          <a:xfrm rot="10800000">
            <a:off x="1881438" y="3775063"/>
            <a:ext cx="626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0" name="Google Shape;740;p79"/>
          <p:cNvCxnSpPr/>
          <p:nvPr/>
        </p:nvCxnSpPr>
        <p:spPr>
          <a:xfrm>
            <a:off x="3888138" y="3775063"/>
            <a:ext cx="626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1" name="Google Shape;741;p79"/>
          <p:cNvSpPr txBox="1"/>
          <p:nvPr/>
        </p:nvSpPr>
        <p:spPr>
          <a:xfrm>
            <a:off x="2118100" y="3299413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0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42" name="Google Shape;742;p79"/>
          <p:cNvSpPr txBox="1"/>
          <p:nvPr/>
        </p:nvSpPr>
        <p:spPr>
          <a:xfrm>
            <a:off x="3902425" y="3299413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43" name="Google Shape;743;p79"/>
          <p:cNvSpPr txBox="1"/>
          <p:nvPr/>
        </p:nvSpPr>
        <p:spPr>
          <a:xfrm>
            <a:off x="1156675" y="3469825"/>
            <a:ext cx="724800" cy="492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b="1" baseline="-25000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 </a:t>
            </a: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= 1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44" name="Google Shape;744;p79"/>
          <p:cNvSpPr txBox="1"/>
          <p:nvPr/>
        </p:nvSpPr>
        <p:spPr>
          <a:xfrm>
            <a:off x="4514925" y="3528925"/>
            <a:ext cx="724800" cy="492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Q</a:t>
            </a:r>
            <a:r>
              <a:rPr b="1" baseline="-25000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 </a:t>
            </a: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= 0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45" name="Google Shape;745;p79"/>
          <p:cNvSpPr txBox="1"/>
          <p:nvPr/>
        </p:nvSpPr>
        <p:spPr>
          <a:xfrm>
            <a:off x="2751900" y="4599375"/>
            <a:ext cx="892500" cy="38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n = n -1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46" name="Google Shape;746;p79"/>
          <p:cNvCxnSpPr/>
          <p:nvPr/>
        </p:nvCxnSpPr>
        <p:spPr>
          <a:xfrm>
            <a:off x="1457200" y="3979475"/>
            <a:ext cx="1200" cy="381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7" name="Google Shape;747;p79"/>
          <p:cNvCxnSpPr/>
          <p:nvPr/>
        </p:nvCxnSpPr>
        <p:spPr>
          <a:xfrm>
            <a:off x="4927250" y="3979475"/>
            <a:ext cx="7200" cy="417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8" name="Google Shape;748;p79"/>
          <p:cNvCxnSpPr/>
          <p:nvPr/>
        </p:nvCxnSpPr>
        <p:spPr>
          <a:xfrm>
            <a:off x="1470250" y="4361400"/>
            <a:ext cx="1004100" cy="13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9" name="Google Shape;749;p79"/>
          <p:cNvCxnSpPr/>
          <p:nvPr/>
        </p:nvCxnSpPr>
        <p:spPr>
          <a:xfrm rot="10800000">
            <a:off x="3873975" y="4381000"/>
            <a:ext cx="1060500" cy="3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0" name="Google Shape;750;p79"/>
          <p:cNvCxnSpPr/>
          <p:nvPr/>
        </p:nvCxnSpPr>
        <p:spPr>
          <a:xfrm>
            <a:off x="1964825" y="4366225"/>
            <a:ext cx="2301600" cy="11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1" name="Google Shape;751;p79"/>
          <p:cNvCxnSpPr/>
          <p:nvPr/>
        </p:nvCxnSpPr>
        <p:spPr>
          <a:xfrm flipH="1">
            <a:off x="3167825" y="4362525"/>
            <a:ext cx="12600" cy="264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2" name="Google Shape;752;p79"/>
          <p:cNvSpPr/>
          <p:nvPr/>
        </p:nvSpPr>
        <p:spPr>
          <a:xfrm>
            <a:off x="7135963" y="3402475"/>
            <a:ext cx="1380000" cy="951300"/>
          </a:xfrm>
          <a:prstGeom prst="diamond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Is n=0?</a:t>
            </a:r>
            <a:endParaRPr b="1" baseline="-25000" sz="16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53" name="Google Shape;753;p79"/>
          <p:cNvCxnSpPr>
            <a:stCxn id="745" idx="3"/>
          </p:cNvCxnSpPr>
          <p:nvPr/>
        </p:nvCxnSpPr>
        <p:spPr>
          <a:xfrm flipH="1" rot="10800000">
            <a:off x="3644400" y="4784175"/>
            <a:ext cx="4179000" cy="9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4" name="Google Shape;754;p79"/>
          <p:cNvCxnSpPr>
            <a:endCxn id="752" idx="2"/>
          </p:cNvCxnSpPr>
          <p:nvPr/>
        </p:nvCxnSpPr>
        <p:spPr>
          <a:xfrm flipH="1" rot="10800000">
            <a:off x="7811563" y="4353775"/>
            <a:ext cx="14400" cy="442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5" name="Google Shape;755;p79"/>
          <p:cNvSpPr/>
          <p:nvPr/>
        </p:nvSpPr>
        <p:spPr>
          <a:xfrm>
            <a:off x="7128738" y="2096088"/>
            <a:ext cx="1380000" cy="951300"/>
          </a:xfrm>
          <a:prstGeom prst="diamond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A[n]?</a:t>
            </a:r>
            <a:br>
              <a:rPr b="1" lang="en" sz="1600">
                <a:latin typeface="DM Sans"/>
                <a:ea typeface="DM Sans"/>
                <a:cs typeface="DM Sans"/>
                <a:sym typeface="DM Sans"/>
              </a:rPr>
            </a:br>
            <a:r>
              <a:rPr b="1" lang="en" sz="1000">
                <a:latin typeface="DM Sans"/>
                <a:ea typeface="DM Sans"/>
                <a:cs typeface="DM Sans"/>
                <a:sym typeface="DM Sans"/>
              </a:rPr>
              <a:t>Sign bit</a:t>
            </a:r>
            <a:endParaRPr b="1" baseline="-25000" sz="10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56" name="Google Shape;756;p79"/>
          <p:cNvCxnSpPr>
            <a:stCxn id="752" idx="0"/>
            <a:endCxn id="755" idx="2"/>
          </p:cNvCxnSpPr>
          <p:nvPr/>
        </p:nvCxnSpPr>
        <p:spPr>
          <a:xfrm rot="10800000">
            <a:off x="7818763" y="3047275"/>
            <a:ext cx="7200" cy="355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7" name="Google Shape;757;p79"/>
          <p:cNvCxnSpPr>
            <a:stCxn id="752" idx="1"/>
          </p:cNvCxnSpPr>
          <p:nvPr/>
        </p:nvCxnSpPr>
        <p:spPr>
          <a:xfrm flipH="1">
            <a:off x="6731263" y="3878125"/>
            <a:ext cx="404700" cy="1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79"/>
          <p:cNvCxnSpPr/>
          <p:nvPr/>
        </p:nvCxnSpPr>
        <p:spPr>
          <a:xfrm flipH="1" rot="10800000">
            <a:off x="6742925" y="1895425"/>
            <a:ext cx="11700" cy="1984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79"/>
          <p:cNvCxnSpPr/>
          <p:nvPr/>
        </p:nvCxnSpPr>
        <p:spPr>
          <a:xfrm rot="10800000">
            <a:off x="3198063" y="1887063"/>
            <a:ext cx="3568200" cy="1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0" name="Google Shape;760;p79"/>
          <p:cNvSpPr txBox="1"/>
          <p:nvPr/>
        </p:nvSpPr>
        <p:spPr>
          <a:xfrm>
            <a:off x="6708888" y="3168625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61" name="Google Shape;761;p79"/>
          <p:cNvSpPr txBox="1"/>
          <p:nvPr/>
        </p:nvSpPr>
        <p:spPr>
          <a:xfrm>
            <a:off x="8051625" y="3116500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YES</a:t>
            </a:r>
            <a:endParaRPr b="1"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62" name="Google Shape;762;p79"/>
          <p:cNvSpPr txBox="1"/>
          <p:nvPr/>
        </p:nvSpPr>
        <p:spPr>
          <a:xfrm>
            <a:off x="5791725" y="476125"/>
            <a:ext cx="1573500" cy="610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Quotient in Q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Remainder in A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63" name="Google Shape;763;p79"/>
          <p:cNvSpPr txBox="1"/>
          <p:nvPr/>
        </p:nvSpPr>
        <p:spPr>
          <a:xfrm>
            <a:off x="7995750" y="1056975"/>
            <a:ext cx="1148400" cy="492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A &lt;- A + M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64" name="Google Shape;764;p79"/>
          <p:cNvCxnSpPr>
            <a:stCxn id="755" idx="3"/>
          </p:cNvCxnSpPr>
          <p:nvPr/>
        </p:nvCxnSpPr>
        <p:spPr>
          <a:xfrm flipH="1" rot="10800000">
            <a:off x="8508738" y="2564838"/>
            <a:ext cx="207000" cy="6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5" name="Google Shape;765;p79"/>
          <p:cNvCxnSpPr/>
          <p:nvPr/>
        </p:nvCxnSpPr>
        <p:spPr>
          <a:xfrm rot="10800000">
            <a:off x="8715800" y="1578900"/>
            <a:ext cx="11700" cy="985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6" name="Google Shape;766;p79"/>
          <p:cNvSpPr txBox="1"/>
          <p:nvPr/>
        </p:nvSpPr>
        <p:spPr>
          <a:xfrm>
            <a:off x="8278050" y="1999463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67" name="Google Shape;767;p79"/>
          <p:cNvCxnSpPr/>
          <p:nvPr/>
        </p:nvCxnSpPr>
        <p:spPr>
          <a:xfrm rot="10800000">
            <a:off x="7809288" y="1513188"/>
            <a:ext cx="18900" cy="576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8" name="Google Shape;768;p79"/>
          <p:cNvCxnSpPr/>
          <p:nvPr/>
        </p:nvCxnSpPr>
        <p:spPr>
          <a:xfrm rot="10800000">
            <a:off x="6578550" y="1502800"/>
            <a:ext cx="1233000" cy="28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9" name="Google Shape;769;p79"/>
          <p:cNvCxnSpPr>
            <a:endCxn id="762" idx="2"/>
          </p:cNvCxnSpPr>
          <p:nvPr/>
        </p:nvCxnSpPr>
        <p:spPr>
          <a:xfrm rot="10800000">
            <a:off x="6578475" y="1086625"/>
            <a:ext cx="11700" cy="432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0" name="Google Shape;770;p79"/>
          <p:cNvCxnSpPr>
            <a:endCxn id="762" idx="3"/>
          </p:cNvCxnSpPr>
          <p:nvPr/>
        </p:nvCxnSpPr>
        <p:spPr>
          <a:xfrm flipH="1">
            <a:off x="7365225" y="779575"/>
            <a:ext cx="1233000" cy="1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1" name="Google Shape;771;p79"/>
          <p:cNvCxnSpPr>
            <a:stCxn id="763" idx="0"/>
          </p:cNvCxnSpPr>
          <p:nvPr/>
        </p:nvCxnSpPr>
        <p:spPr>
          <a:xfrm flipH="1" rot="10800000">
            <a:off x="8569950" y="768075"/>
            <a:ext cx="4800" cy="288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2" name="Google Shape;772;p79"/>
          <p:cNvSpPr/>
          <p:nvPr/>
        </p:nvSpPr>
        <p:spPr>
          <a:xfrm>
            <a:off x="4284950" y="91475"/>
            <a:ext cx="1291800" cy="387600"/>
          </a:xfrm>
          <a:prstGeom prst="ellipse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STOP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773" name="Google Shape;773;p79"/>
          <p:cNvCxnSpPr>
            <a:stCxn id="762" idx="1"/>
          </p:cNvCxnSpPr>
          <p:nvPr/>
        </p:nvCxnSpPr>
        <p:spPr>
          <a:xfrm flipH="1">
            <a:off x="4958025" y="781375"/>
            <a:ext cx="833700" cy="219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4" name="Google Shape;774;p79"/>
          <p:cNvCxnSpPr>
            <a:endCxn id="772" idx="4"/>
          </p:cNvCxnSpPr>
          <p:nvPr/>
        </p:nvCxnSpPr>
        <p:spPr>
          <a:xfrm rot="10800000">
            <a:off x="4930850" y="479075"/>
            <a:ext cx="15300" cy="3360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75" name="Google Shape;775;p79"/>
          <p:cNvSpPr txBox="1"/>
          <p:nvPr/>
        </p:nvSpPr>
        <p:spPr>
          <a:xfrm>
            <a:off x="7287900" y="1619888"/>
            <a:ext cx="5403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0</a:t>
            </a:r>
            <a:endParaRPr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76" name="Google Shape;776;p79"/>
          <p:cNvSpPr txBox="1"/>
          <p:nvPr/>
        </p:nvSpPr>
        <p:spPr>
          <a:xfrm>
            <a:off x="143250" y="16950"/>
            <a:ext cx="2031600" cy="704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Non-Restoring Algorithm Flowchart</a:t>
            </a:r>
            <a:endParaRPr sz="1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80"/>
          <p:cNvSpPr txBox="1"/>
          <p:nvPr>
            <p:ph type="title"/>
          </p:nvPr>
        </p:nvSpPr>
        <p:spPr>
          <a:xfrm>
            <a:off x="383400" y="75450"/>
            <a:ext cx="82833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Arial"/>
                <a:ea typeface="Arial"/>
                <a:cs typeface="Arial"/>
                <a:sym typeface="Arial"/>
              </a:rPr>
              <a:t>Floating Point Number Representation</a:t>
            </a:r>
            <a:endParaRPr/>
          </a:p>
        </p:txBody>
      </p:sp>
      <p:sp>
        <p:nvSpPr>
          <p:cNvPr id="782" name="Google Shape;782;p80"/>
          <p:cNvSpPr txBox="1"/>
          <p:nvPr>
            <p:ph idx="1" type="subTitle"/>
          </p:nvPr>
        </p:nvSpPr>
        <p:spPr>
          <a:xfrm>
            <a:off x="237200" y="450925"/>
            <a:ext cx="79149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latin typeface="Arial"/>
                <a:ea typeface="Arial"/>
                <a:cs typeface="Arial"/>
                <a:sym typeface="Arial"/>
              </a:rPr>
              <a:t>2 ways of representing decimal nos :</a:t>
            </a:r>
            <a:endParaRPr sz="600"/>
          </a:p>
        </p:txBody>
      </p:sp>
      <p:sp>
        <p:nvSpPr>
          <p:cNvPr id="783" name="Google Shape;783;p80"/>
          <p:cNvSpPr/>
          <p:nvPr/>
        </p:nvSpPr>
        <p:spPr>
          <a:xfrm>
            <a:off x="155000" y="908925"/>
            <a:ext cx="8854500" cy="38709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84" name="Google Shape;784;p80"/>
          <p:cNvSpPr txBox="1"/>
          <p:nvPr>
            <p:ph idx="3" type="body"/>
          </p:nvPr>
        </p:nvSpPr>
        <p:spPr>
          <a:xfrm>
            <a:off x="530400" y="873700"/>
            <a:ext cx="8083200" cy="412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Fixed point representation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715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	The usual way of 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representing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numbers is to write the number with the decimal point fixed in it’s correct position between the 2 appropriate digits eg : 13.75 or 345.78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715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	This is called fixed point representation.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715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	Drawback: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715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This representation becomes cumbersome when dealing with several very large or very small numbers.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715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	eg: 0.00000001375	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715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	or   1375000000000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81"/>
          <p:cNvSpPr/>
          <p:nvPr/>
        </p:nvSpPr>
        <p:spPr>
          <a:xfrm>
            <a:off x="155000" y="580100"/>
            <a:ext cx="8854500" cy="4199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90" name="Google Shape;790;p81"/>
          <p:cNvSpPr txBox="1"/>
          <p:nvPr>
            <p:ph idx="3" type="body"/>
          </p:nvPr>
        </p:nvSpPr>
        <p:spPr>
          <a:xfrm>
            <a:off x="547575" y="923525"/>
            <a:ext cx="8229000" cy="398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Floating point representation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Three numbers associated with a floating point number are :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a. Mantissa M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b. Exponent E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c.  Base B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These three numbers together represent the real number 	M x B</a:t>
            </a:r>
            <a:r>
              <a:rPr b="1" baseline="30000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</a:t>
            </a:r>
            <a:endParaRPr b="1" baseline="30000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baseline="30000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Eg : 1.0 x 10</a:t>
            </a:r>
            <a:r>
              <a:rPr b="1" baseline="30000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18</a:t>
            </a:r>
            <a:endParaRPr b="1" baseline="30000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baseline="30000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1.0- Mantissa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18- Exponent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10- Base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B – constant,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Therefore a floating point number is stored as (M,E)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 b="1" sz="1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91" name="Google Shape;791;p81"/>
          <p:cNvSpPr txBox="1"/>
          <p:nvPr>
            <p:ph type="title"/>
          </p:nvPr>
        </p:nvSpPr>
        <p:spPr>
          <a:xfrm>
            <a:off x="383400" y="75450"/>
            <a:ext cx="82833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Arial"/>
                <a:ea typeface="Arial"/>
                <a:cs typeface="Arial"/>
                <a:sym typeface="Arial"/>
              </a:rPr>
              <a:t>Floating Point Number Representation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82"/>
          <p:cNvSpPr/>
          <p:nvPr/>
        </p:nvSpPr>
        <p:spPr>
          <a:xfrm>
            <a:off x="155000" y="521400"/>
            <a:ext cx="8854500" cy="4438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97" name="Google Shape;797;p82"/>
          <p:cNvSpPr txBox="1"/>
          <p:nvPr>
            <p:ph idx="3" type="body"/>
          </p:nvPr>
        </p:nvSpPr>
        <p:spPr>
          <a:xfrm>
            <a:off x="570150" y="587700"/>
            <a:ext cx="8003700" cy="437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Suppose  that M and E are both 3-bit sign and magnitude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integers and B=2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➔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 and E each can assume the values +/-0 , +/-1, +/-2 and +/-3.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➔"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 binary words of the form (M,E) = (x00,xxx) represent zero where x denotes either 0/1.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smallest non zero positive number is :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(001,111)= 1 x 2</a:t>
            </a:r>
            <a:r>
              <a:rPr baseline="30000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-3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0.125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smallest non zero negative number is :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	(101,111)=   -1 x 2</a:t>
            </a:r>
            <a:r>
              <a:rPr baseline="30000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-3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-0.125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largest representable positive number is :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(011,011)= 3 x 2</a:t>
            </a:r>
            <a:r>
              <a:rPr baseline="30000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=24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largest representable negative number is :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683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(111,011)=  -3  x  2</a:t>
            </a:r>
            <a:r>
              <a:rPr baseline="30000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</a:t>
            </a:r>
            <a:r>
              <a:rPr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 -24</a:t>
            </a:r>
            <a:endParaRPr sz="1700"/>
          </a:p>
        </p:txBody>
      </p:sp>
      <p:sp>
        <p:nvSpPr>
          <p:cNvPr id="798" name="Google Shape;798;p82"/>
          <p:cNvSpPr txBox="1"/>
          <p:nvPr>
            <p:ph type="title"/>
          </p:nvPr>
        </p:nvSpPr>
        <p:spPr>
          <a:xfrm>
            <a:off x="244650" y="0"/>
            <a:ext cx="86547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Arial"/>
                <a:ea typeface="Arial"/>
                <a:cs typeface="Arial"/>
                <a:sym typeface="Arial"/>
              </a:rPr>
              <a:t>Floating Point Number Representation - Example</a:t>
            </a:r>
            <a:endParaRPr sz="2800"/>
          </a:p>
        </p:txBody>
      </p:sp>
      <p:sp>
        <p:nvSpPr>
          <p:cNvPr id="799" name="Google Shape;799;p82"/>
          <p:cNvSpPr txBox="1"/>
          <p:nvPr/>
        </p:nvSpPr>
        <p:spPr>
          <a:xfrm>
            <a:off x="5848100" y="3337800"/>
            <a:ext cx="3000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0000"/>
                </a:solidFill>
              </a:rPr>
              <a:t>Note : The leftmost bit which is the sign of the mantissa is also the sign of the floating point number</a:t>
            </a:r>
            <a:endParaRPr b="1" sz="15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83"/>
          <p:cNvSpPr txBox="1"/>
          <p:nvPr/>
        </p:nvSpPr>
        <p:spPr>
          <a:xfrm>
            <a:off x="324600" y="251400"/>
            <a:ext cx="84948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 sz="1800">
                <a:solidFill>
                  <a:schemeClr val="dk1"/>
                </a:solidFill>
              </a:rPr>
              <a:t>An example of a floating point number in binary format (32 bit)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en" sz="1800">
                <a:solidFill>
                  <a:schemeClr val="dk1"/>
                </a:solidFill>
              </a:rPr>
              <a:t>Assumptions :</a:t>
            </a:r>
            <a:endParaRPr sz="18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" sz="1700">
                <a:solidFill>
                  <a:schemeClr val="dk1"/>
                </a:solidFill>
              </a:rPr>
              <a:t>Implied base 2.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" sz="1700">
                <a:solidFill>
                  <a:schemeClr val="dk1"/>
                </a:solidFill>
              </a:rPr>
              <a:t>7-bit signed exponent is expressed as a 2’s complement integer.</a:t>
            </a:r>
            <a:endParaRPr sz="1700">
              <a:solidFill>
                <a:schemeClr val="dk1"/>
              </a:solidFill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lphaLcPeriod"/>
            </a:pPr>
            <a:r>
              <a:rPr lang="en" sz="1700">
                <a:solidFill>
                  <a:schemeClr val="dk1"/>
                </a:solidFill>
              </a:rPr>
              <a:t>Left most bit represents sign of the number (0 means + ,1 means  -)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805" name="Google Shape;805;p83"/>
          <p:cNvGraphicFramePr/>
          <p:nvPr/>
        </p:nvGraphicFramePr>
        <p:xfrm>
          <a:off x="905550" y="2122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63275"/>
                <a:gridCol w="2048925"/>
                <a:gridCol w="4526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S</a:t>
                      </a:r>
                      <a:endParaRPr b="1" sz="1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 bit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7 –bit signed exponent</a:t>
                      </a:r>
                      <a:endParaRPr b="1" sz="1600"/>
                    </a:p>
                  </a:txBody>
                  <a:tcPr marT="91425" marB="91425" marR="91425" marL="91425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24-bit fractional mantissa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806" name="Google Shape;806;p83"/>
          <p:cNvSpPr txBox="1"/>
          <p:nvPr/>
        </p:nvSpPr>
        <p:spPr>
          <a:xfrm>
            <a:off x="425100" y="3116625"/>
            <a:ext cx="8351700" cy="17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>
                <a:solidFill>
                  <a:schemeClr val="dk1"/>
                </a:solidFill>
              </a:rPr>
              <a:t>The 24 bit mantissa is considered to be a fraction with the binary point at its left end 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❖"/>
            </a:pPr>
            <a:r>
              <a:rPr lang="en" sz="1700">
                <a:solidFill>
                  <a:schemeClr val="dk1"/>
                </a:solidFill>
              </a:rPr>
              <a:t>To retain as many significant bits as possible, the fractional mantissa is kept in a normalized form i.e it’s leftmost bit is always 1.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57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</p:spPr>
      </p:sp>
      <p:sp>
        <p:nvSpPr>
          <p:cNvPr id="488" name="Google Shape;488;p57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57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57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491" name="Google Shape;49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910" y="0"/>
            <a:ext cx="722417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84"/>
          <p:cNvSpPr/>
          <p:nvPr/>
        </p:nvSpPr>
        <p:spPr>
          <a:xfrm>
            <a:off x="0" y="0"/>
            <a:ext cx="9144000" cy="51435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12" name="Google Shape;812;p84"/>
          <p:cNvSpPr txBox="1"/>
          <p:nvPr>
            <p:ph type="title"/>
          </p:nvPr>
        </p:nvSpPr>
        <p:spPr>
          <a:xfrm>
            <a:off x="315000" y="571250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Example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813" name="Google Shape;813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650" y="1334288"/>
            <a:ext cx="7420700" cy="2287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4" name="Google Shape;814;p84"/>
          <p:cNvSpPr txBox="1"/>
          <p:nvPr/>
        </p:nvSpPr>
        <p:spPr>
          <a:xfrm>
            <a:off x="1184100" y="3796925"/>
            <a:ext cx="67758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Both </a:t>
            </a:r>
            <a:r>
              <a:rPr b="1" lang="en" sz="15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10110.101 x 2^5</a:t>
            </a:r>
            <a:r>
              <a:rPr b="1" lang="en" sz="1500">
                <a:solidFill>
                  <a:schemeClr val="dk2"/>
                </a:solidFill>
              </a:rPr>
              <a:t> and </a:t>
            </a:r>
            <a:r>
              <a:rPr b="1" lang="en" sz="15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1.0110101 x 2^9</a:t>
            </a:r>
            <a:r>
              <a:rPr b="1" lang="en" sz="1500">
                <a:solidFill>
                  <a:schemeClr val="dk2"/>
                </a:solidFill>
              </a:rPr>
              <a:t> represent the exact same numerical value, but the latter is in the standard normalized form.</a:t>
            </a:r>
            <a:endParaRPr b="1" sz="16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85"/>
          <p:cNvSpPr/>
          <p:nvPr/>
        </p:nvSpPr>
        <p:spPr>
          <a:xfrm>
            <a:off x="54150" y="62150"/>
            <a:ext cx="9035700" cy="50814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0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6500" lIns="96500" spcFirstLastPara="1" rIns="96500" wrap="square" tIns="965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77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20" name="Google Shape;820;p85"/>
          <p:cNvSpPr txBox="1"/>
          <p:nvPr/>
        </p:nvSpPr>
        <p:spPr>
          <a:xfrm>
            <a:off x="379625" y="124550"/>
            <a:ext cx="8007000" cy="50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6500" lIns="96500" spcFirstLastPara="1" rIns="96500" wrap="square" tIns="965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22"/>
              </a:spcBef>
              <a:spcAft>
                <a:spcPts val="0"/>
              </a:spcAft>
              <a:buNone/>
            </a:pPr>
            <a:r>
              <a:rPr lang="en" sz="897">
                <a:solidFill>
                  <a:srgbClr val="2DA2BF"/>
                </a:solidFill>
              </a:rPr>
              <a:t>}</a:t>
            </a:r>
            <a:r>
              <a:rPr lang="en" sz="1683"/>
              <a:t>Hence a 7-bit 2’s complement exponent has a range of --à</a:t>
            </a:r>
            <a:endParaRPr sz="1683"/>
          </a:p>
          <a:p>
            <a:pPr indent="0" lvl="0" marL="388736" rtl="0" algn="l">
              <a:lnSpc>
                <a:spcPct val="115000"/>
              </a:lnSpc>
              <a:spcBef>
                <a:spcPts val="422"/>
              </a:spcBef>
              <a:spcAft>
                <a:spcPts val="0"/>
              </a:spcAft>
              <a:buNone/>
            </a:pPr>
            <a:r>
              <a:rPr lang="en" sz="1683">
                <a:solidFill>
                  <a:srgbClr val="FF0000"/>
                </a:solidFill>
              </a:rPr>
              <a:t>              	2</a:t>
            </a:r>
            <a:r>
              <a:rPr baseline="30000" lang="en" sz="3055">
                <a:solidFill>
                  <a:srgbClr val="FF0000"/>
                </a:solidFill>
              </a:rPr>
              <a:t>n-1 </a:t>
            </a:r>
            <a:r>
              <a:rPr lang="en" sz="1683">
                <a:solidFill>
                  <a:srgbClr val="FF0000"/>
                </a:solidFill>
              </a:rPr>
              <a:t>-1 </a:t>
            </a:r>
            <a:r>
              <a:rPr lang="en" sz="1683"/>
              <a:t>to </a:t>
            </a:r>
            <a:r>
              <a:rPr lang="en" sz="1683">
                <a:solidFill>
                  <a:srgbClr val="FF0000"/>
                </a:solidFill>
              </a:rPr>
              <a:t>-2</a:t>
            </a:r>
            <a:r>
              <a:rPr baseline="30000" lang="en" sz="3055">
                <a:solidFill>
                  <a:srgbClr val="FF0000"/>
                </a:solidFill>
              </a:rPr>
              <a:t>n-1</a:t>
            </a:r>
            <a:endParaRPr baseline="30000" sz="3055">
              <a:solidFill>
                <a:srgbClr val="FF0000"/>
              </a:solidFill>
            </a:endParaRPr>
          </a:p>
          <a:p>
            <a:pPr indent="0" lvl="0" marL="388736" rtl="0" algn="l">
              <a:lnSpc>
                <a:spcPct val="115000"/>
              </a:lnSpc>
              <a:spcBef>
                <a:spcPts val="422"/>
              </a:spcBef>
              <a:spcAft>
                <a:spcPts val="0"/>
              </a:spcAft>
              <a:buNone/>
            </a:pPr>
            <a:r>
              <a:rPr baseline="30000" lang="en" sz="3055">
                <a:solidFill>
                  <a:srgbClr val="FF0000"/>
                </a:solidFill>
              </a:rPr>
              <a:t>          	</a:t>
            </a:r>
            <a:r>
              <a:rPr lang="en" sz="1683">
                <a:solidFill>
                  <a:srgbClr val="FF0000"/>
                </a:solidFill>
              </a:rPr>
              <a:t>2^6-1 to -2^6</a:t>
            </a:r>
            <a:endParaRPr sz="1683">
              <a:solidFill>
                <a:srgbClr val="FF0000"/>
              </a:solidFill>
            </a:endParaRPr>
          </a:p>
          <a:p>
            <a:pPr indent="0" lvl="0" marL="388736" rtl="0" algn="l">
              <a:lnSpc>
                <a:spcPct val="115000"/>
              </a:lnSpc>
              <a:spcBef>
                <a:spcPts val="422"/>
              </a:spcBef>
              <a:spcAft>
                <a:spcPts val="0"/>
              </a:spcAft>
              <a:buNone/>
            </a:pPr>
            <a:r>
              <a:rPr baseline="30000" lang="en" sz="3055">
                <a:solidFill>
                  <a:srgbClr val="FF0000"/>
                </a:solidFill>
              </a:rPr>
              <a:t>                       </a:t>
            </a:r>
            <a:r>
              <a:rPr baseline="30000" lang="en" sz="3055">
                <a:solidFill>
                  <a:srgbClr val="FF0000"/>
                </a:solidFill>
              </a:rPr>
              <a:t>   </a:t>
            </a:r>
            <a:r>
              <a:rPr baseline="30000" lang="en" sz="3055">
                <a:solidFill>
                  <a:srgbClr val="FF0000"/>
                </a:solidFill>
              </a:rPr>
              <a:t> </a:t>
            </a:r>
            <a:r>
              <a:rPr lang="en" sz="1683">
                <a:solidFill>
                  <a:srgbClr val="FF0000"/>
                </a:solidFill>
              </a:rPr>
              <a:t>+63 	to  -64</a:t>
            </a:r>
            <a:endParaRPr sz="1683">
              <a:solidFill>
                <a:srgbClr val="FF0000"/>
              </a:solidFill>
            </a:endParaRPr>
          </a:p>
          <a:p>
            <a:pPr indent="-341835" lvl="0" marL="457200" rtl="0" algn="l">
              <a:lnSpc>
                <a:spcPct val="115000"/>
              </a:lnSpc>
              <a:spcBef>
                <a:spcPts val="422"/>
              </a:spcBef>
              <a:spcAft>
                <a:spcPts val="0"/>
              </a:spcAft>
              <a:buSzPts val="1783"/>
              <a:buChar char="➢"/>
            </a:pPr>
            <a:r>
              <a:rPr lang="en" sz="1783"/>
              <a:t>Some computers employ a different type of representation for exponents i.e. biased exponent representation</a:t>
            </a:r>
            <a:endParaRPr sz="1783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783"/>
              <a:t>Here the n-bit exponent is expressed in excess 2</a:t>
            </a:r>
            <a:r>
              <a:rPr baseline="30000" lang="en" sz="3155"/>
              <a:t>(n-1) </a:t>
            </a:r>
            <a:r>
              <a:rPr lang="en" sz="1783"/>
              <a:t>format.</a:t>
            </a:r>
            <a:endParaRPr sz="1783"/>
          </a:p>
          <a:p>
            <a:pPr indent="-34183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83"/>
              <a:buChar char="➢"/>
            </a:pPr>
            <a:r>
              <a:rPr lang="en" sz="1783"/>
              <a:t>Hence the 7-bit exponent is expressed in excess 64 format.</a:t>
            </a:r>
            <a:endParaRPr sz="1783"/>
          </a:p>
          <a:p>
            <a:pPr indent="-34183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83"/>
              <a:buChar char="➢"/>
            </a:pPr>
            <a:r>
              <a:rPr lang="en" sz="1783"/>
              <a:t>In this representation the sign bit is removed from being a separate entity.</a:t>
            </a:r>
            <a:endParaRPr sz="1783"/>
          </a:p>
          <a:p>
            <a:pPr indent="-34183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83"/>
              <a:buChar char="➢"/>
            </a:pPr>
            <a:r>
              <a:rPr lang="en" sz="1783"/>
              <a:t>A (+) no. called bias (64) is added to each exponent as the floating point number is formed, so that internally all exponents are positive.</a:t>
            </a:r>
            <a:endParaRPr sz="1783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38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86"/>
          <p:cNvSpPr/>
          <p:nvPr/>
        </p:nvSpPr>
        <p:spPr>
          <a:xfrm>
            <a:off x="25825" y="16450"/>
            <a:ext cx="9118200" cy="51270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26" name="Google Shape;826;p86"/>
          <p:cNvSpPr txBox="1"/>
          <p:nvPr/>
        </p:nvSpPr>
        <p:spPr>
          <a:xfrm>
            <a:off x="519050" y="415700"/>
            <a:ext cx="8091000" cy="45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700"/>
              <a:buChar char="➢"/>
            </a:pPr>
            <a:r>
              <a:rPr b="1" lang="en" sz="1700"/>
              <a:t>E’ ---new exponent</a:t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b="1" lang="en" sz="1700"/>
              <a:t>E’ = E + 64</a:t>
            </a:r>
            <a:endParaRPr b="1"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b="1" lang="en" sz="1700"/>
              <a:t>Since   	-64     ≤ E  ≤	+63</a:t>
            </a:r>
            <a:endParaRPr b="1" sz="1700"/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         	0  	≤ E’ ≤    +127</a:t>
            </a:r>
            <a:endParaRPr b="1" sz="1700"/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    	-64 is represented as  ------- 0000000</a:t>
            </a:r>
            <a:endParaRPr b="1" sz="1700"/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	-63 is represented as  ------- 0000001</a:t>
            </a:r>
            <a:endParaRPr b="1" sz="1700"/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    	-62 is represented as  ------- 0000010</a:t>
            </a:r>
            <a:endParaRPr b="1" sz="1700"/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                 	“                                    “</a:t>
            </a:r>
            <a:endParaRPr b="1" sz="1700"/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			“                         	    “</a:t>
            </a:r>
            <a:endParaRPr b="1" sz="1700"/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       0 is represented as  -------  1000000</a:t>
            </a:r>
            <a:endParaRPr b="1" sz="1700"/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       1 is represented as  ------- 1000001</a:t>
            </a:r>
            <a:endParaRPr b="1" sz="1700"/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                 	“                                   “</a:t>
            </a:r>
            <a:endParaRPr b="1" sz="1700"/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700"/>
              <a:t>      	+63 is represented as  ------- 1111111</a:t>
            </a:r>
            <a:endParaRPr b="1" sz="9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87"/>
          <p:cNvSpPr txBox="1"/>
          <p:nvPr/>
        </p:nvSpPr>
        <p:spPr>
          <a:xfrm>
            <a:off x="272450" y="1066100"/>
            <a:ext cx="8607600" cy="36477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The </a:t>
            </a:r>
            <a:r>
              <a:rPr b="1" lang="en" sz="2100">
                <a:solidFill>
                  <a:schemeClr val="lt1"/>
                </a:solidFill>
              </a:rPr>
              <a:t>IEEE Standard for Floating-Point Arithmetic</a:t>
            </a:r>
            <a:r>
              <a:rPr lang="en" sz="2100">
                <a:solidFill>
                  <a:schemeClr val="lt1"/>
                </a:solidFill>
              </a:rPr>
              <a:t> (</a:t>
            </a:r>
            <a:r>
              <a:rPr b="1" lang="en" sz="2100">
                <a:solidFill>
                  <a:schemeClr val="lt1"/>
                </a:solidFill>
              </a:rPr>
              <a:t>IEEE 754</a:t>
            </a:r>
            <a:r>
              <a:rPr lang="en" sz="2100">
                <a:solidFill>
                  <a:schemeClr val="lt1"/>
                </a:solidFill>
              </a:rPr>
              <a:t>) is a</a:t>
            </a:r>
            <a:r>
              <a:rPr lang="en" sz="2100">
                <a:solidFill>
                  <a:schemeClr val="lt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2100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technical standard</a:t>
            </a:r>
            <a:r>
              <a:rPr lang="en" sz="2100">
                <a:solidFill>
                  <a:schemeClr val="lt1"/>
                </a:solidFill>
              </a:rPr>
              <a:t> established by the</a:t>
            </a:r>
            <a:r>
              <a:rPr lang="en" sz="2100">
                <a:solidFill>
                  <a:schemeClr val="lt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2100" u="sng">
                <a:solidFill>
                  <a:schemeClr val="lt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Institute of Electrical and Electronics Engineers</a:t>
            </a:r>
            <a:r>
              <a:rPr lang="en" sz="2100">
                <a:solidFill>
                  <a:schemeClr val="lt1"/>
                </a:solidFill>
              </a:rPr>
              <a:t> (IEEE) and the most widely used standard for</a:t>
            </a:r>
            <a:r>
              <a:rPr lang="en" sz="2100">
                <a:solidFill>
                  <a:schemeClr val="lt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2100" u="sng">
                <a:solidFill>
                  <a:schemeClr val="lt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floating-point</a:t>
            </a:r>
            <a:r>
              <a:rPr lang="en" sz="2100">
                <a:solidFill>
                  <a:schemeClr val="lt1"/>
                </a:solidFill>
              </a:rPr>
              <a:t> computation, followed by many</a:t>
            </a:r>
            <a:r>
              <a:rPr lang="en" sz="2100">
                <a:solidFill>
                  <a:schemeClr val="lt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2100" u="sng">
                <a:solidFill>
                  <a:schemeClr val="lt1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CPU</a:t>
            </a:r>
            <a:r>
              <a:rPr lang="en" sz="2100">
                <a:solidFill>
                  <a:schemeClr val="lt1"/>
                </a:solidFill>
              </a:rPr>
              <a:t>.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IEEE 754 defines 2 standards</a:t>
            </a:r>
            <a:endParaRPr sz="2100">
              <a:solidFill>
                <a:schemeClr val="lt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  1. Single precision no. (32 bits)</a:t>
            </a:r>
            <a:endParaRPr sz="2100">
              <a:solidFill>
                <a:schemeClr val="lt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  2. Double precision no. (64 bits)</a:t>
            </a:r>
            <a:endParaRPr sz="2100">
              <a:solidFill>
                <a:schemeClr val="lt1"/>
              </a:solidFill>
            </a:endParaRPr>
          </a:p>
        </p:txBody>
      </p:sp>
      <p:sp>
        <p:nvSpPr>
          <p:cNvPr id="832" name="Google Shape;832;p87"/>
          <p:cNvSpPr/>
          <p:nvPr/>
        </p:nvSpPr>
        <p:spPr>
          <a:xfrm>
            <a:off x="476150" y="293050"/>
            <a:ext cx="8191711" cy="44707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IEEE 754 Floating point number format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88"/>
          <p:cNvSpPr/>
          <p:nvPr/>
        </p:nvSpPr>
        <p:spPr>
          <a:xfrm>
            <a:off x="1855250" y="228375"/>
            <a:ext cx="5433497" cy="44707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IEEE 754 Single precision</a:t>
            </a:r>
          </a:p>
        </p:txBody>
      </p:sp>
      <p:sp>
        <p:nvSpPr>
          <p:cNvPr id="838" name="Google Shape;838;p88"/>
          <p:cNvSpPr txBox="1"/>
          <p:nvPr/>
        </p:nvSpPr>
        <p:spPr>
          <a:xfrm>
            <a:off x="238800" y="716250"/>
            <a:ext cx="8666400" cy="23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➢"/>
            </a:pPr>
            <a:r>
              <a:rPr lang="en" sz="1800">
                <a:solidFill>
                  <a:schemeClr val="dk1"/>
                </a:solidFill>
              </a:rPr>
              <a:t>The standard for a 32 bit floating point number is ----</a:t>
            </a:r>
            <a:endParaRPr sz="18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 1. Sign bit S</a:t>
            </a:r>
            <a:endParaRPr sz="18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 2. 8 bit exponents field E’ (in excess 127 representation) i.e the bias added here is 2</a:t>
            </a:r>
            <a:r>
              <a:rPr baseline="30000" lang="en" sz="3100">
                <a:solidFill>
                  <a:schemeClr val="dk1"/>
                </a:solidFill>
              </a:rPr>
              <a:t>n-1</a:t>
            </a:r>
            <a:r>
              <a:rPr lang="en" sz="1800">
                <a:solidFill>
                  <a:schemeClr val="dk1"/>
                </a:solidFill>
              </a:rPr>
              <a:t> -1</a:t>
            </a:r>
            <a:endParaRPr sz="18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 3. 23-bit mantissa field M</a:t>
            </a:r>
            <a:endParaRPr sz="18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 4. Base 2</a:t>
            </a:r>
            <a:endParaRPr sz="10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aphicFrame>
        <p:nvGraphicFramePr>
          <p:cNvPr id="839" name="Google Shape;839;p88"/>
          <p:cNvGraphicFramePr/>
          <p:nvPr/>
        </p:nvGraphicFramePr>
        <p:xfrm>
          <a:off x="952500" y="3243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63275"/>
                <a:gridCol w="2048925"/>
                <a:gridCol w="4526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S</a:t>
                      </a:r>
                      <a:endParaRPr b="1" sz="1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 bit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E’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M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840" name="Google Shape;840;p88"/>
          <p:cNvSpPr/>
          <p:nvPr/>
        </p:nvSpPr>
        <p:spPr>
          <a:xfrm>
            <a:off x="0" y="4083775"/>
            <a:ext cx="2092500" cy="775200"/>
          </a:xfrm>
          <a:prstGeom prst="wedgeRoundRectCallout">
            <a:avLst>
              <a:gd fmla="val -2567" name="adj1"/>
              <a:gd fmla="val -118711" name="adj2"/>
              <a:gd fmla="val 0" name="adj3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Sign of the number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0 ----- +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1 -----  -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41" name="Google Shape;841;p88"/>
          <p:cNvSpPr/>
          <p:nvPr/>
        </p:nvSpPr>
        <p:spPr>
          <a:xfrm>
            <a:off x="4340700" y="2063700"/>
            <a:ext cx="2742900" cy="930900"/>
          </a:xfrm>
          <a:prstGeom prst="wedgeRoundRectCallout">
            <a:avLst>
              <a:gd fmla="val -106700" name="adj1"/>
              <a:gd fmla="val 103478" name="adj2"/>
              <a:gd fmla="val 0" name="adj3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8 bit signed exponent in excess 127 representation</a:t>
            </a:r>
            <a:endParaRPr b="1" sz="1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42" name="Google Shape;842;p88"/>
          <p:cNvSpPr/>
          <p:nvPr/>
        </p:nvSpPr>
        <p:spPr>
          <a:xfrm>
            <a:off x="6812700" y="4163750"/>
            <a:ext cx="2092500" cy="775200"/>
          </a:xfrm>
          <a:prstGeom prst="wedgeRoundRectCallout">
            <a:avLst>
              <a:gd fmla="val -81395" name="adj1"/>
              <a:gd fmla="val -125997" name="adj2"/>
              <a:gd fmla="val 0" name="adj3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DM Sans"/>
                <a:ea typeface="DM Sans"/>
                <a:cs typeface="DM Sans"/>
                <a:sym typeface="DM Sans"/>
              </a:rPr>
              <a:t>23 bit fractional mantissa</a:t>
            </a:r>
            <a:endParaRPr b="1" sz="17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89"/>
          <p:cNvSpPr/>
          <p:nvPr/>
        </p:nvSpPr>
        <p:spPr>
          <a:xfrm>
            <a:off x="1855250" y="228375"/>
            <a:ext cx="5433497" cy="44707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IEEE 754 Single precision</a:t>
            </a:r>
          </a:p>
        </p:txBody>
      </p:sp>
      <p:sp>
        <p:nvSpPr>
          <p:cNvPr id="848" name="Google Shape;848;p89"/>
          <p:cNvSpPr txBox="1"/>
          <p:nvPr/>
        </p:nvSpPr>
        <p:spPr>
          <a:xfrm>
            <a:off x="0" y="675450"/>
            <a:ext cx="9144000" cy="41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Since  E varies from 	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  </a:t>
            </a:r>
            <a:r>
              <a:rPr b="1" lang="en" sz="1900">
                <a:solidFill>
                  <a:srgbClr val="FF0000"/>
                </a:solidFill>
                <a:highlight>
                  <a:schemeClr val="dk1"/>
                </a:highlight>
              </a:rPr>
              <a:t>-2</a:t>
            </a:r>
            <a:r>
              <a:rPr b="1" baseline="30000" lang="en" sz="3200">
                <a:solidFill>
                  <a:srgbClr val="FF0000"/>
                </a:solidFill>
                <a:highlight>
                  <a:schemeClr val="dk1"/>
                </a:highlight>
              </a:rPr>
              <a:t>n-1</a:t>
            </a:r>
            <a:r>
              <a:rPr b="1" lang="en" sz="1900">
                <a:solidFill>
                  <a:srgbClr val="FF0000"/>
                </a:solidFill>
                <a:highlight>
                  <a:schemeClr val="dk1"/>
                </a:highlight>
              </a:rPr>
              <a:t>+1 to 2</a:t>
            </a:r>
            <a:r>
              <a:rPr b="1" baseline="30000" lang="en" sz="3200">
                <a:solidFill>
                  <a:srgbClr val="FF0000"/>
                </a:solidFill>
                <a:highlight>
                  <a:schemeClr val="dk1"/>
                </a:highlight>
              </a:rPr>
              <a:t>n-1  </a:t>
            </a:r>
            <a:r>
              <a:rPr b="1" baseline="30000" lang="en" sz="3200">
                <a:solidFill>
                  <a:srgbClr val="FF0000"/>
                </a:solidFill>
              </a:rPr>
              <a:t>    </a:t>
            </a:r>
            <a:r>
              <a:rPr b="1" lang="en" sz="1900">
                <a:solidFill>
                  <a:schemeClr val="dk1"/>
                </a:solidFill>
              </a:rPr>
              <a:t>i .e          	</a:t>
            </a:r>
            <a:r>
              <a:rPr b="1" lang="en" sz="1900">
                <a:solidFill>
                  <a:srgbClr val="DA1F28"/>
                </a:solidFill>
                <a:highlight>
                  <a:schemeClr val="dk1"/>
                </a:highlight>
              </a:rPr>
              <a:t>-127   ≤    E  ≤   +128</a:t>
            </a:r>
            <a:endParaRPr b="1" sz="1900">
              <a:solidFill>
                <a:srgbClr val="DA1F28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E’ = E + 127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           	0  	≤   E’   ≤    +255</a:t>
            </a:r>
            <a:endParaRPr b="1" sz="19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 			 E 								 E’</a:t>
            </a:r>
            <a:endParaRPr b="1" sz="19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            	-127                 				00000000 </a:t>
            </a:r>
            <a:r>
              <a:rPr b="1" lang="en" sz="1100">
                <a:solidFill>
                  <a:schemeClr val="dk1"/>
                </a:solidFill>
              </a:rPr>
              <a:t> </a:t>
            </a:r>
            <a:r>
              <a:rPr b="1" lang="en" sz="1300">
                <a:solidFill>
                  <a:schemeClr val="dk1"/>
                </a:solidFill>
              </a:rPr>
              <a:t> represents the floating point no. zero</a:t>
            </a:r>
            <a:endParaRPr b="1" sz="13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            	-126  						00000001</a:t>
            </a:r>
            <a:endParaRPr b="1" sz="19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               0                    				01111111</a:t>
            </a:r>
            <a:endParaRPr b="1" sz="19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          	1                    				10000000</a:t>
            </a:r>
            <a:endParaRPr b="1" sz="19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            	+128                				11111111 represents ∞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90"/>
          <p:cNvSpPr txBox="1"/>
          <p:nvPr/>
        </p:nvSpPr>
        <p:spPr>
          <a:xfrm>
            <a:off x="0" y="1168500"/>
            <a:ext cx="9144000" cy="3005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2000"/>
              <a:t>Normalization in IEEE 754</a:t>
            </a:r>
            <a:endParaRPr b="1" sz="2000"/>
          </a:p>
          <a:p>
            <a:pPr indent="-3556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In IEEE 754 format the mantissa is actually of the form 1.M where 1 is to the left of the binary point 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This I is implicit/hidden and is not stored along with the number but assumed to be there.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➢"/>
            </a:pPr>
            <a:r>
              <a:rPr lang="en" sz="2000"/>
              <a:t>Use of hidden 1 means  that the precision of a normalized number is effectively increased by 1 bit.</a:t>
            </a:r>
            <a:endParaRPr sz="120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54" name="Google Shape;854;p90"/>
          <p:cNvSpPr/>
          <p:nvPr/>
        </p:nvSpPr>
        <p:spPr>
          <a:xfrm>
            <a:off x="1855250" y="369300"/>
            <a:ext cx="5433497" cy="44707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IEEE 754 Single precision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91"/>
          <p:cNvSpPr txBox="1"/>
          <p:nvPr/>
        </p:nvSpPr>
        <p:spPr>
          <a:xfrm>
            <a:off x="0" y="1686150"/>
            <a:ext cx="9144000" cy="3115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2000"/>
              <a:t>Value represented ---à         	M= 1.001010</a:t>
            </a:r>
            <a:endParaRPr b="1" sz="2000"/>
          </a:p>
          <a:p>
            <a:pPr indent="0" lvl="0" marL="622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2000"/>
              <a:t>                      	             E’= 40</a:t>
            </a:r>
            <a:endParaRPr b="1" sz="2000"/>
          </a:p>
          <a:p>
            <a:pPr indent="0" lvl="0" marL="622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2000"/>
              <a:t>             E=E’-127 = 40 – 127  =   -87</a:t>
            </a:r>
            <a:endParaRPr b="1" sz="2000"/>
          </a:p>
          <a:p>
            <a:pPr indent="0" lvl="0" marL="622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2000"/>
              <a:t>                                                1.001010…   X	2</a:t>
            </a:r>
            <a:r>
              <a:rPr b="1" baseline="30000" lang="en" sz="3300"/>
              <a:t>-87</a:t>
            </a:r>
            <a:endParaRPr b="1" baseline="30000" sz="3300"/>
          </a:p>
          <a:p>
            <a:pPr indent="0" lvl="0" marL="622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baseline="30000" lang="en" sz="3300"/>
              <a:t>        </a:t>
            </a:r>
            <a:r>
              <a:rPr b="1" lang="en" sz="2000"/>
              <a:t>Hence in IEEE 754 format  the actual value of N</a:t>
            </a:r>
            <a:endParaRPr b="1" sz="2000"/>
          </a:p>
          <a:p>
            <a:pPr indent="0" lvl="0" marL="6223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2000"/>
              <a:t>  					N= (-1)</a:t>
            </a:r>
            <a:r>
              <a:rPr b="1" baseline="30000" lang="en" sz="3300"/>
              <a:t>S</a:t>
            </a:r>
            <a:r>
              <a:rPr b="1" lang="en" sz="2000"/>
              <a:t> 2 </a:t>
            </a:r>
            <a:r>
              <a:rPr b="1" baseline="30000" lang="en" sz="3300"/>
              <a:t>E’-127 </a:t>
            </a:r>
            <a:r>
              <a:rPr b="1" lang="en" sz="2000"/>
              <a:t>X (1.M)</a:t>
            </a:r>
            <a:endParaRPr b="1" sz="2000"/>
          </a:p>
        </p:txBody>
      </p:sp>
      <p:sp>
        <p:nvSpPr>
          <p:cNvPr id="860" name="Google Shape;860;p91"/>
          <p:cNvSpPr/>
          <p:nvPr/>
        </p:nvSpPr>
        <p:spPr>
          <a:xfrm>
            <a:off x="1855250" y="369300"/>
            <a:ext cx="5433497" cy="44707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IEEE 754 Single precision</a:t>
            </a:r>
          </a:p>
        </p:txBody>
      </p:sp>
      <p:graphicFrame>
        <p:nvGraphicFramePr>
          <p:cNvPr id="861" name="Google Shape;861;p91"/>
          <p:cNvGraphicFramePr/>
          <p:nvPr/>
        </p:nvGraphicFramePr>
        <p:xfrm>
          <a:off x="1774513" y="106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449100"/>
                <a:gridCol w="1529150"/>
                <a:gridCol w="36167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0</a:t>
                      </a:r>
                      <a:endParaRPr b="1" sz="1700"/>
                    </a:p>
                  </a:txBody>
                  <a:tcPr marT="91425" marB="91425" marR="91425" marL="91425">
                    <a:lnL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00101000</a:t>
                      </a:r>
                      <a:endParaRPr b="1" sz="1700"/>
                    </a:p>
                  </a:txBody>
                  <a:tcPr marT="91425" marB="91425" marR="91425" marL="91425">
                    <a:lnL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001010……..0</a:t>
                      </a:r>
                      <a:endParaRPr b="1" sz="1700"/>
                    </a:p>
                  </a:txBody>
                  <a:tcPr marT="91425" marB="91425" marR="91425" marL="91425">
                    <a:lnL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92"/>
          <p:cNvSpPr/>
          <p:nvPr/>
        </p:nvSpPr>
        <p:spPr>
          <a:xfrm>
            <a:off x="1855250" y="369300"/>
            <a:ext cx="5619379" cy="43611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1"/>
                </a:solidFill>
                <a:latin typeface="Arial"/>
              </a:rPr>
              <a:t>IEEE 754 Double precision</a:t>
            </a:r>
          </a:p>
        </p:txBody>
      </p:sp>
      <p:graphicFrame>
        <p:nvGraphicFramePr>
          <p:cNvPr id="867" name="Google Shape;867;p92"/>
          <p:cNvGraphicFramePr/>
          <p:nvPr/>
        </p:nvGraphicFramePr>
        <p:xfrm>
          <a:off x="1071900" y="2034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663275"/>
                <a:gridCol w="2048925"/>
                <a:gridCol w="45268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S</a:t>
                      </a:r>
                      <a:endParaRPr b="1" sz="1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 bit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E’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/>
                        <a:t>M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868" name="Google Shape;868;p92"/>
          <p:cNvSpPr/>
          <p:nvPr/>
        </p:nvSpPr>
        <p:spPr>
          <a:xfrm>
            <a:off x="119400" y="2874250"/>
            <a:ext cx="2092500" cy="775200"/>
          </a:xfrm>
          <a:prstGeom prst="wedgeRoundRectCallout">
            <a:avLst>
              <a:gd fmla="val -2567" name="adj1"/>
              <a:gd fmla="val -118711" name="adj2"/>
              <a:gd fmla="val 0" name="adj3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Sign of the number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0 ----- +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1 -----  -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69" name="Google Shape;869;p92"/>
          <p:cNvSpPr/>
          <p:nvPr/>
        </p:nvSpPr>
        <p:spPr>
          <a:xfrm>
            <a:off x="4460100" y="854175"/>
            <a:ext cx="2742900" cy="930900"/>
          </a:xfrm>
          <a:prstGeom prst="wedgeRoundRectCallout">
            <a:avLst>
              <a:gd fmla="val -106700" name="adj1"/>
              <a:gd fmla="val 103478" name="adj2"/>
              <a:gd fmla="val 0" name="adj3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DM Sans"/>
                <a:ea typeface="DM Sans"/>
                <a:cs typeface="DM Sans"/>
                <a:sym typeface="DM Sans"/>
              </a:rPr>
              <a:t>11 bit signed exponent in excess 1023 representation</a:t>
            </a:r>
            <a:endParaRPr b="1" sz="16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70" name="Google Shape;870;p92"/>
          <p:cNvSpPr/>
          <p:nvPr/>
        </p:nvSpPr>
        <p:spPr>
          <a:xfrm>
            <a:off x="6932100" y="2954225"/>
            <a:ext cx="2092500" cy="775200"/>
          </a:xfrm>
          <a:prstGeom prst="wedgeRoundRectCallout">
            <a:avLst>
              <a:gd fmla="val -81395" name="adj1"/>
              <a:gd fmla="val -125997" name="adj2"/>
              <a:gd fmla="val 0" name="adj3"/>
            </a:avLst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DM Sans"/>
                <a:ea typeface="DM Sans"/>
                <a:cs typeface="DM Sans"/>
                <a:sym typeface="DM Sans"/>
              </a:rPr>
              <a:t>5</a:t>
            </a:r>
            <a:r>
              <a:rPr b="1" lang="en" sz="1700">
                <a:latin typeface="DM Sans"/>
                <a:ea typeface="DM Sans"/>
                <a:cs typeface="DM Sans"/>
                <a:sym typeface="DM Sans"/>
              </a:rPr>
              <a:t>2 bit fractional mantissa</a:t>
            </a:r>
            <a:endParaRPr b="1" sz="17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71" name="Google Shape;871;p92"/>
          <p:cNvSpPr txBox="1"/>
          <p:nvPr/>
        </p:nvSpPr>
        <p:spPr>
          <a:xfrm>
            <a:off x="2329800" y="2704900"/>
            <a:ext cx="4473000" cy="21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   	-1023 	≤ E  ≤	+1024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E’ = E + 1023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            	0  	≤ E’ ≤    +2047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Here the actual value of N is</a:t>
            </a:r>
            <a:endParaRPr sz="2000">
              <a:solidFill>
                <a:schemeClr val="dk1"/>
              </a:solidFill>
            </a:endParaRPr>
          </a:p>
          <a:p>
            <a:pPr indent="0" lvl="0" marL="3683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  N= (-1)</a:t>
            </a:r>
            <a:r>
              <a:rPr baseline="30000" lang="en" sz="3300">
                <a:solidFill>
                  <a:schemeClr val="dk1"/>
                </a:solidFill>
              </a:rPr>
              <a:t>S</a:t>
            </a:r>
            <a:r>
              <a:rPr lang="en" sz="2000">
                <a:solidFill>
                  <a:schemeClr val="dk1"/>
                </a:solidFill>
              </a:rPr>
              <a:t> 2 </a:t>
            </a:r>
            <a:r>
              <a:rPr baseline="30000" lang="en" sz="3300">
                <a:solidFill>
                  <a:schemeClr val="dk1"/>
                </a:solidFill>
              </a:rPr>
              <a:t>E’-1023  </a:t>
            </a:r>
            <a:r>
              <a:rPr lang="en" sz="2000">
                <a:solidFill>
                  <a:schemeClr val="dk1"/>
                </a:solidFill>
              </a:rPr>
              <a:t>X</a:t>
            </a:r>
            <a:r>
              <a:rPr baseline="30000" lang="en" sz="33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(1.M)</a:t>
            </a:r>
            <a:endParaRPr sz="12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93"/>
          <p:cNvSpPr/>
          <p:nvPr/>
        </p:nvSpPr>
        <p:spPr>
          <a:xfrm>
            <a:off x="108025" y="1066100"/>
            <a:ext cx="8913000" cy="3730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77" name="Google Shape;877;p93"/>
          <p:cNvSpPr/>
          <p:nvPr/>
        </p:nvSpPr>
        <p:spPr>
          <a:xfrm>
            <a:off x="108025" y="110375"/>
            <a:ext cx="8913000" cy="955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78" name="Google Shape;878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34207" cy="4838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79" name="Google Shape;879;p93"/>
          <p:cNvGraphicFramePr/>
          <p:nvPr/>
        </p:nvGraphicFramePr>
        <p:xfrm>
          <a:off x="1722000" y="4109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449100"/>
                <a:gridCol w="1529150"/>
                <a:gridCol w="36167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0</a:t>
                      </a:r>
                      <a:endParaRPr b="1" sz="1700"/>
                    </a:p>
                  </a:txBody>
                  <a:tcPr marT="91425" marB="91425" marR="91425" marL="9142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1</a:t>
                      </a:r>
                      <a:r>
                        <a:rPr b="1" lang="en" sz="1700"/>
                        <a:t>0000010</a:t>
                      </a:r>
                      <a:endParaRPr b="1" sz="1700"/>
                    </a:p>
                  </a:txBody>
                  <a:tcPr marT="91425" marB="91425" marR="91425" marL="9142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010100101</a:t>
                      </a:r>
                      <a:endParaRPr b="1" sz="1700"/>
                    </a:p>
                  </a:txBody>
                  <a:tcPr marT="91425" marB="91425" marR="91425" marL="9142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8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</p:spPr>
      </p:sp>
      <p:sp>
        <p:nvSpPr>
          <p:cNvPr id="497" name="Google Shape;497;p58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58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58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500" name="Google Shape;50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3118" y="0"/>
            <a:ext cx="671776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94"/>
          <p:cNvSpPr/>
          <p:nvPr/>
        </p:nvSpPr>
        <p:spPr>
          <a:xfrm>
            <a:off x="185850" y="2571750"/>
            <a:ext cx="8866200" cy="2254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85" name="Google Shape;885;p94"/>
          <p:cNvSpPr/>
          <p:nvPr/>
        </p:nvSpPr>
        <p:spPr>
          <a:xfrm>
            <a:off x="119775" y="204325"/>
            <a:ext cx="8866200" cy="22548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86" name="Google Shape;886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34207" cy="48386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87" name="Google Shape;887;p94"/>
          <p:cNvGraphicFramePr/>
          <p:nvPr/>
        </p:nvGraphicFramePr>
        <p:xfrm>
          <a:off x="3063300" y="15805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449100"/>
                <a:gridCol w="1529150"/>
                <a:gridCol w="36167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0</a:t>
                      </a:r>
                      <a:endParaRPr b="1" sz="1700"/>
                    </a:p>
                  </a:txBody>
                  <a:tcPr marT="91425" marB="91425" marR="91425" marL="9142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10000010</a:t>
                      </a:r>
                      <a:endParaRPr b="1" sz="1700"/>
                    </a:p>
                  </a:txBody>
                  <a:tcPr marT="91425" marB="91425" marR="91425" marL="9142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000000101…..</a:t>
                      </a:r>
                      <a:endParaRPr b="1" sz="1700"/>
                    </a:p>
                  </a:txBody>
                  <a:tcPr marT="91425" marB="91425" marR="91425" marL="9142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88" name="Google Shape;888;p94"/>
          <p:cNvGraphicFramePr/>
          <p:nvPr/>
        </p:nvGraphicFramePr>
        <p:xfrm>
          <a:off x="3016075" y="3478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{65912EA2-1BB6-4B0D-A62F-DFDD92A9C03F}</a:tableStyleId>
              </a:tblPr>
              <a:tblGrid>
                <a:gridCol w="449100"/>
                <a:gridCol w="1529150"/>
                <a:gridCol w="36167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0</a:t>
                      </a:r>
                      <a:endParaRPr b="1" sz="1700"/>
                    </a:p>
                  </a:txBody>
                  <a:tcPr marT="91425" marB="91425" marR="91425" marL="9142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01111111</a:t>
                      </a:r>
                      <a:endParaRPr b="1" sz="1700"/>
                    </a:p>
                  </a:txBody>
                  <a:tcPr marT="91425" marB="91425" marR="91425" marL="9142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10…..0</a:t>
                      </a:r>
                      <a:endParaRPr b="1" sz="1700"/>
                    </a:p>
                  </a:txBody>
                  <a:tcPr marT="91425" marB="91425" marR="91425" marL="91425">
                    <a:lnL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95"/>
          <p:cNvSpPr/>
          <p:nvPr/>
        </p:nvSpPr>
        <p:spPr>
          <a:xfrm>
            <a:off x="119775" y="110375"/>
            <a:ext cx="8866200" cy="4791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894" name="Google Shape;894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34207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9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</p:spPr>
      </p:sp>
      <p:sp>
        <p:nvSpPr>
          <p:cNvPr id="506" name="Google Shape;506;p59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59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59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509" name="Google Shape;50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5119" y="0"/>
            <a:ext cx="715376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0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</p:spPr>
      </p:sp>
      <p:sp>
        <p:nvSpPr>
          <p:cNvPr id="515" name="Google Shape;515;p60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60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60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518" name="Google Shape;5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8178"/>
            <a:ext cx="9143998" cy="4487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1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61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61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61"/>
          <p:cNvSpPr/>
          <p:nvPr/>
        </p:nvSpPr>
        <p:spPr>
          <a:xfrm>
            <a:off x="1129700" y="-8750"/>
            <a:ext cx="3299700" cy="29829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7" name="Google Shape;527;p61"/>
          <p:cNvSpPr/>
          <p:nvPr/>
        </p:nvSpPr>
        <p:spPr>
          <a:xfrm>
            <a:off x="5088900" y="-185000"/>
            <a:ext cx="4423800" cy="42612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8" name="Google Shape;528;p61"/>
          <p:cNvSpPr/>
          <p:nvPr/>
        </p:nvSpPr>
        <p:spPr>
          <a:xfrm>
            <a:off x="3620300" y="2141950"/>
            <a:ext cx="2830200" cy="2982900"/>
          </a:xfrm>
          <a:prstGeom prst="teardrop">
            <a:avLst>
              <a:gd fmla="val 100000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9" name="Google Shape;529;p61"/>
          <p:cNvSpPr/>
          <p:nvPr/>
        </p:nvSpPr>
        <p:spPr>
          <a:xfrm flipH="1">
            <a:off x="361975" y="2141950"/>
            <a:ext cx="2665500" cy="2982900"/>
          </a:xfrm>
          <a:prstGeom prst="teardrop">
            <a:avLst>
              <a:gd fmla="val 120748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descr="Architecture Concrete Geometric Abstract Background (Provided by Getty Images)" id="530" name="Google Shape;53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7400" y="2255950"/>
            <a:ext cx="2556000" cy="2754900"/>
          </a:xfrm>
          <a:prstGeom prst="teardrop">
            <a:avLst>
              <a:gd fmla="val 100000" name="adj"/>
            </a:avLst>
          </a:prstGeom>
          <a:solidFill>
            <a:schemeClr val="dk1"/>
          </a:solidFill>
          <a:ln>
            <a:noFill/>
          </a:ln>
        </p:spPr>
      </p:pic>
      <p:pic>
        <p:nvPicPr>
          <p:cNvPr descr="Ruins of the Temple of Selinunte, Sicily, Italy (Provided by Getty Images)" id="531" name="Google Shape;531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1051" y="-84212"/>
            <a:ext cx="4159500" cy="40596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Diwan-i-Am at the Red Fort in Delhi, India (Provided by Getty Images)" id="532" name="Google Shape;532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547650" y="2320450"/>
            <a:ext cx="2367000" cy="2686200"/>
          </a:xfrm>
          <a:prstGeom prst="teardrop">
            <a:avLst>
              <a:gd fmla="val 123243" name="adj"/>
            </a:avLst>
          </a:prstGeom>
          <a:noFill/>
          <a:ln>
            <a:noFill/>
          </a:ln>
        </p:spPr>
      </p:pic>
      <p:pic>
        <p:nvPicPr>
          <p:cNvPr descr="Taj Mahal (Provided by Getty Images)" id="533" name="Google Shape;533;p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23625" y="95200"/>
            <a:ext cx="3100200" cy="2775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4" name="Google Shape;534;p61"/>
          <p:cNvSpPr txBox="1"/>
          <p:nvPr/>
        </p:nvSpPr>
        <p:spPr>
          <a:xfrm>
            <a:off x="6313400" y="4192250"/>
            <a:ext cx="27714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Architecture</a:t>
            </a:r>
            <a:endParaRPr b="1" sz="2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2"/>
          <p:cNvSpPr/>
          <p:nvPr/>
        </p:nvSpPr>
        <p:spPr>
          <a:xfrm>
            <a:off x="4350900" y="0"/>
            <a:ext cx="4793100" cy="5143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0" name="Google Shape;540;p62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Architecture</a:t>
            </a:r>
            <a:endParaRPr/>
          </a:p>
        </p:txBody>
      </p:sp>
      <p:sp>
        <p:nvSpPr>
          <p:cNvPr id="541" name="Google Shape;541;p62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62"/>
          <p:cNvSpPr txBox="1"/>
          <p:nvPr>
            <p:ph idx="3" type="body"/>
          </p:nvPr>
        </p:nvSpPr>
        <p:spPr>
          <a:xfrm>
            <a:off x="5127425" y="4077598"/>
            <a:ext cx="3492600" cy="5877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900">
                <a:solidFill>
                  <a:schemeClr val="lt1"/>
                </a:solidFill>
              </a:rPr>
              <a:t>Definition</a:t>
            </a:r>
            <a:endParaRPr sz="1900">
              <a:solidFill>
                <a:schemeClr val="lt1"/>
              </a:solidFill>
            </a:endParaRPr>
          </a:p>
        </p:txBody>
      </p:sp>
      <p:sp>
        <p:nvSpPr>
          <p:cNvPr id="543" name="Google Shape;543;p62"/>
          <p:cNvSpPr txBox="1"/>
          <p:nvPr>
            <p:ph idx="3" type="body"/>
          </p:nvPr>
        </p:nvSpPr>
        <p:spPr>
          <a:xfrm>
            <a:off x="5127425" y="632930"/>
            <a:ext cx="3492600" cy="26493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900">
                <a:solidFill>
                  <a:schemeClr val="lt1"/>
                </a:solidFill>
              </a:rPr>
              <a:t>Think of it like the blueprint for a building: it outlines the structure, the layout of rooms, how utilities are connected, and how different parts will function together to meet the user's needs. 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200"/>
                                        <p:tgtEl>
                                          <p:spTgt spid="5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3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</p:spPr>
      </p:sp>
      <p:sp>
        <p:nvSpPr>
          <p:cNvPr id="549" name="Google Shape;549;p63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Similar Way…</a:t>
            </a:r>
            <a:endParaRPr/>
          </a:p>
        </p:txBody>
      </p:sp>
      <p:sp>
        <p:nvSpPr>
          <p:cNvPr id="550" name="Google Shape;550;p63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63"/>
          <p:cNvSpPr txBox="1"/>
          <p:nvPr>
            <p:ph idx="3" type="body"/>
          </p:nvPr>
        </p:nvSpPr>
        <p:spPr>
          <a:xfrm>
            <a:off x="231850" y="1637753"/>
            <a:ext cx="3492600" cy="291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rPr lang="en" sz="15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Computer architecture refers to the design and structure of a computer system, including its components like the CPU, memory, and input/output (I/O) subsystems, and how they interact. It essentially defines how hardware and software work together to create a functional computer.</a:t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552" name="Google Shape;55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9F9F9"/>
      </a:dk1>
      <a:lt1>
        <a:srgbClr val="183C40"/>
      </a:lt1>
      <a:dk2>
        <a:srgbClr val="20494D"/>
      </a:dk2>
      <a:lt2>
        <a:srgbClr val="799DA7"/>
      </a:lt2>
      <a:accent1>
        <a:srgbClr val="B0D5CD"/>
      </a:accent1>
      <a:accent2>
        <a:srgbClr val="A6DAEA"/>
      </a:accent2>
      <a:accent3>
        <a:srgbClr val="B78D43"/>
      </a:accent3>
      <a:accent4>
        <a:srgbClr val="9AA864"/>
      </a:accent4>
      <a:accent5>
        <a:srgbClr val="426345"/>
      </a:accent5>
      <a:accent6>
        <a:srgbClr val="DCDCDC"/>
      </a:accent6>
      <a:hlink>
        <a:srgbClr val="B0D5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